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6"/>
  </p:notesMasterIdLst>
  <p:sldIdLst>
    <p:sldId id="293" r:id="rId2"/>
    <p:sldId id="336" r:id="rId3"/>
    <p:sldId id="294" r:id="rId4"/>
    <p:sldId id="346" r:id="rId5"/>
    <p:sldId id="344" r:id="rId6"/>
    <p:sldId id="340" r:id="rId7"/>
    <p:sldId id="341" r:id="rId8"/>
    <p:sldId id="342" r:id="rId9"/>
    <p:sldId id="347" r:id="rId10"/>
    <p:sldId id="350" r:id="rId11"/>
    <p:sldId id="351" r:id="rId12"/>
    <p:sldId id="348" r:id="rId13"/>
    <p:sldId id="343" r:id="rId14"/>
    <p:sldId id="33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63" autoAdjust="0"/>
    <p:restoredTop sz="70532" autoAdjust="0"/>
  </p:normalViewPr>
  <p:slideViewPr>
    <p:cSldViewPr>
      <p:cViewPr varScale="1">
        <p:scale>
          <a:sx n="74" d="100"/>
          <a:sy n="74" d="100"/>
        </p:scale>
        <p:origin x="-75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269386-19B3-47BE-B3BF-A1EA84CC1862}"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US"/>
        </a:p>
      </dgm:t>
    </dgm:pt>
    <dgm:pt modelId="{2C3258B1-3DCB-4FF4-984E-02937A86AE71}">
      <dgm:prSet phldrT="[Text]"/>
      <dgm:spPr>
        <a:solidFill>
          <a:schemeClr val="tx2"/>
        </a:solidFill>
      </dgm:spPr>
      <dgm:t>
        <a:bodyPr/>
        <a:lstStyle/>
        <a:p>
          <a:r>
            <a:rPr lang="en-AU" dirty="0"/>
            <a:t>Environment</a:t>
          </a:r>
          <a:endParaRPr lang="en-US" dirty="0"/>
        </a:p>
      </dgm:t>
    </dgm:pt>
    <dgm:pt modelId="{E940BF9B-C373-4C7D-9566-0D8D540AAA9B}" type="parTrans" cxnId="{39A8FC1B-86BF-4106-B2CB-4305085733CD}">
      <dgm:prSet/>
      <dgm:spPr/>
      <dgm:t>
        <a:bodyPr/>
        <a:lstStyle/>
        <a:p>
          <a:endParaRPr lang="en-US"/>
        </a:p>
      </dgm:t>
    </dgm:pt>
    <dgm:pt modelId="{1EFD0F90-3B93-40E6-ADD8-B88F75075CBD}" type="sibTrans" cxnId="{39A8FC1B-86BF-4106-B2CB-4305085733CD}">
      <dgm:prSet/>
      <dgm:spPr/>
      <dgm:t>
        <a:bodyPr/>
        <a:lstStyle/>
        <a:p>
          <a:endParaRPr lang="en-US"/>
        </a:p>
      </dgm:t>
    </dgm:pt>
    <dgm:pt modelId="{FDB62BE8-17A4-4598-861E-676B9810B39D}">
      <dgm:prSet phldrT="[Text]"/>
      <dgm:spPr>
        <a:solidFill>
          <a:schemeClr val="tx2"/>
        </a:solidFill>
      </dgm:spPr>
      <dgm:t>
        <a:bodyPr/>
        <a:lstStyle/>
        <a:p>
          <a:r>
            <a:rPr lang="en-AU" dirty="0"/>
            <a:t>Vessel</a:t>
          </a:r>
          <a:endParaRPr lang="en-US" dirty="0"/>
        </a:p>
      </dgm:t>
    </dgm:pt>
    <dgm:pt modelId="{9BDE6360-5706-436E-8116-EC274CFEED51}" type="parTrans" cxnId="{2058D368-5254-47C3-9E8E-02F996F95670}">
      <dgm:prSet/>
      <dgm:spPr/>
      <dgm:t>
        <a:bodyPr/>
        <a:lstStyle/>
        <a:p>
          <a:endParaRPr lang="en-US"/>
        </a:p>
      </dgm:t>
    </dgm:pt>
    <dgm:pt modelId="{7C89F027-1C1B-4A6C-86E3-C0EB55EB30C7}" type="sibTrans" cxnId="{2058D368-5254-47C3-9E8E-02F996F95670}">
      <dgm:prSet/>
      <dgm:spPr/>
      <dgm:t>
        <a:bodyPr/>
        <a:lstStyle/>
        <a:p>
          <a:endParaRPr lang="en-US"/>
        </a:p>
      </dgm:t>
    </dgm:pt>
    <dgm:pt modelId="{0E68B3E0-A5E6-423E-B30E-30CF403043A9}">
      <dgm:prSet phldrT="[Text]"/>
      <dgm:spPr>
        <a:solidFill>
          <a:schemeClr val="tx2"/>
        </a:solidFill>
      </dgm:spPr>
      <dgm:t>
        <a:bodyPr/>
        <a:lstStyle/>
        <a:p>
          <a:r>
            <a:rPr lang="en-AU" dirty="0"/>
            <a:t>Hardware</a:t>
          </a:r>
          <a:endParaRPr lang="en-US" dirty="0"/>
        </a:p>
      </dgm:t>
    </dgm:pt>
    <dgm:pt modelId="{754864AD-8C14-4FC9-A757-C84A19972B00}" type="parTrans" cxnId="{048A2214-FB7A-4310-ABE1-DDCB78FA310A}">
      <dgm:prSet/>
      <dgm:spPr/>
      <dgm:t>
        <a:bodyPr/>
        <a:lstStyle/>
        <a:p>
          <a:endParaRPr lang="en-US"/>
        </a:p>
      </dgm:t>
    </dgm:pt>
    <dgm:pt modelId="{69912EE5-18E1-4279-B785-45D6CE86F7B3}" type="sibTrans" cxnId="{048A2214-FB7A-4310-ABE1-DDCB78FA310A}">
      <dgm:prSet/>
      <dgm:spPr/>
      <dgm:t>
        <a:bodyPr/>
        <a:lstStyle/>
        <a:p>
          <a:endParaRPr lang="en-US"/>
        </a:p>
      </dgm:t>
    </dgm:pt>
    <dgm:pt modelId="{5B3E4AC5-4D54-4981-BFAA-D72C17565C21}">
      <dgm:prSet phldrT="[Text]"/>
      <dgm:spPr>
        <a:solidFill>
          <a:schemeClr val="tx2"/>
        </a:solidFill>
      </dgm:spPr>
      <dgm:t>
        <a:bodyPr/>
        <a:lstStyle/>
        <a:p>
          <a:r>
            <a:rPr lang="en-AU" dirty="0"/>
            <a:t>Software</a:t>
          </a:r>
          <a:endParaRPr lang="en-US" dirty="0"/>
        </a:p>
      </dgm:t>
    </dgm:pt>
    <dgm:pt modelId="{F036878F-70A1-44F6-BD9C-622FA3BC6A3B}" type="parTrans" cxnId="{B02BC58B-6336-4B80-B6BF-D17C6D26A175}">
      <dgm:prSet/>
      <dgm:spPr/>
      <dgm:t>
        <a:bodyPr/>
        <a:lstStyle/>
        <a:p>
          <a:endParaRPr lang="en-US"/>
        </a:p>
      </dgm:t>
    </dgm:pt>
    <dgm:pt modelId="{EAE052E1-D9A2-4C7C-AC25-123F53921EB1}" type="sibTrans" cxnId="{B02BC58B-6336-4B80-B6BF-D17C6D26A175}">
      <dgm:prSet/>
      <dgm:spPr/>
      <dgm:t>
        <a:bodyPr/>
        <a:lstStyle/>
        <a:p>
          <a:endParaRPr lang="en-US"/>
        </a:p>
      </dgm:t>
    </dgm:pt>
    <dgm:pt modelId="{011D4F48-5732-4A0E-A444-9F61ECECC9A6}">
      <dgm:prSet phldrT="[Text]"/>
      <dgm:spPr>
        <a:solidFill>
          <a:schemeClr val="tx2"/>
        </a:solidFill>
      </dgm:spPr>
      <dgm:t>
        <a:bodyPr/>
        <a:lstStyle/>
        <a:p>
          <a:r>
            <a:rPr lang="en-AU" dirty="0"/>
            <a:t>Human Factors</a:t>
          </a:r>
          <a:endParaRPr lang="en-US" dirty="0"/>
        </a:p>
      </dgm:t>
    </dgm:pt>
    <dgm:pt modelId="{CC4CE380-8406-455A-8A41-EC8C70B31ED1}" type="parTrans" cxnId="{AAC9D032-0175-4304-9161-B27EA04B9039}">
      <dgm:prSet/>
      <dgm:spPr/>
      <dgm:t>
        <a:bodyPr/>
        <a:lstStyle/>
        <a:p>
          <a:endParaRPr lang="en-US"/>
        </a:p>
      </dgm:t>
    </dgm:pt>
    <dgm:pt modelId="{A3AB8BDF-A181-4125-9720-EF8E8D3CCC9B}" type="sibTrans" cxnId="{AAC9D032-0175-4304-9161-B27EA04B9039}">
      <dgm:prSet/>
      <dgm:spPr/>
      <dgm:t>
        <a:bodyPr/>
        <a:lstStyle/>
        <a:p>
          <a:endParaRPr lang="en-US"/>
        </a:p>
      </dgm:t>
    </dgm:pt>
    <dgm:pt modelId="{28AB351C-1D8F-47A4-83ED-6AFAEF80B388}" type="pres">
      <dgm:prSet presAssocID="{59269386-19B3-47BE-B3BF-A1EA84CC1862}" presName="cycle" presStyleCnt="0">
        <dgm:presLayoutVars>
          <dgm:dir/>
          <dgm:resizeHandles val="exact"/>
        </dgm:presLayoutVars>
      </dgm:prSet>
      <dgm:spPr/>
      <dgm:t>
        <a:bodyPr/>
        <a:lstStyle/>
        <a:p>
          <a:endParaRPr lang="en-AU"/>
        </a:p>
      </dgm:t>
    </dgm:pt>
    <dgm:pt modelId="{7D1E135B-94BD-41FB-AAEE-18B63469514B}" type="pres">
      <dgm:prSet presAssocID="{2C3258B1-3DCB-4FF4-984E-02937A86AE71}" presName="node" presStyleLbl="node1" presStyleIdx="0" presStyleCnt="5">
        <dgm:presLayoutVars>
          <dgm:bulletEnabled val="1"/>
        </dgm:presLayoutVars>
      </dgm:prSet>
      <dgm:spPr/>
      <dgm:t>
        <a:bodyPr/>
        <a:lstStyle/>
        <a:p>
          <a:endParaRPr lang="en-AU"/>
        </a:p>
      </dgm:t>
    </dgm:pt>
    <dgm:pt modelId="{19D926E5-DAF7-4970-85A9-5197EBF0E1B0}" type="pres">
      <dgm:prSet presAssocID="{2C3258B1-3DCB-4FF4-984E-02937A86AE71}" presName="spNode" presStyleCnt="0"/>
      <dgm:spPr/>
    </dgm:pt>
    <dgm:pt modelId="{69CB587E-C40A-4BFC-A1FF-FF070C2A13C8}" type="pres">
      <dgm:prSet presAssocID="{1EFD0F90-3B93-40E6-ADD8-B88F75075CBD}" presName="sibTrans" presStyleLbl="sibTrans1D1" presStyleIdx="0" presStyleCnt="5"/>
      <dgm:spPr/>
      <dgm:t>
        <a:bodyPr/>
        <a:lstStyle/>
        <a:p>
          <a:endParaRPr lang="en-AU"/>
        </a:p>
      </dgm:t>
    </dgm:pt>
    <dgm:pt modelId="{4E671B00-640F-469E-99FC-E6844CFFFAB1}" type="pres">
      <dgm:prSet presAssocID="{FDB62BE8-17A4-4598-861E-676B9810B39D}" presName="node" presStyleLbl="node1" presStyleIdx="1" presStyleCnt="5">
        <dgm:presLayoutVars>
          <dgm:bulletEnabled val="1"/>
        </dgm:presLayoutVars>
      </dgm:prSet>
      <dgm:spPr/>
      <dgm:t>
        <a:bodyPr/>
        <a:lstStyle/>
        <a:p>
          <a:endParaRPr lang="en-AU"/>
        </a:p>
      </dgm:t>
    </dgm:pt>
    <dgm:pt modelId="{388089C3-2999-4928-87FE-CEBE69A8AF1F}" type="pres">
      <dgm:prSet presAssocID="{FDB62BE8-17A4-4598-861E-676B9810B39D}" presName="spNode" presStyleCnt="0"/>
      <dgm:spPr/>
    </dgm:pt>
    <dgm:pt modelId="{0B2392BD-9EA8-49A0-8685-730CBB3E06D5}" type="pres">
      <dgm:prSet presAssocID="{7C89F027-1C1B-4A6C-86E3-C0EB55EB30C7}" presName="sibTrans" presStyleLbl="sibTrans1D1" presStyleIdx="1" presStyleCnt="5"/>
      <dgm:spPr/>
      <dgm:t>
        <a:bodyPr/>
        <a:lstStyle/>
        <a:p>
          <a:endParaRPr lang="en-AU"/>
        </a:p>
      </dgm:t>
    </dgm:pt>
    <dgm:pt modelId="{0D58D664-1F10-481A-9190-2EBFF183F3A0}" type="pres">
      <dgm:prSet presAssocID="{0E68B3E0-A5E6-423E-B30E-30CF403043A9}" presName="node" presStyleLbl="node1" presStyleIdx="2" presStyleCnt="5">
        <dgm:presLayoutVars>
          <dgm:bulletEnabled val="1"/>
        </dgm:presLayoutVars>
      </dgm:prSet>
      <dgm:spPr/>
      <dgm:t>
        <a:bodyPr/>
        <a:lstStyle/>
        <a:p>
          <a:endParaRPr lang="en-AU"/>
        </a:p>
      </dgm:t>
    </dgm:pt>
    <dgm:pt modelId="{99021A84-3182-4F9C-8B78-BE39D44BEFC8}" type="pres">
      <dgm:prSet presAssocID="{0E68B3E0-A5E6-423E-B30E-30CF403043A9}" presName="spNode" presStyleCnt="0"/>
      <dgm:spPr/>
    </dgm:pt>
    <dgm:pt modelId="{4452AA59-36B4-4235-9399-54B32EFFC472}" type="pres">
      <dgm:prSet presAssocID="{69912EE5-18E1-4279-B785-45D6CE86F7B3}" presName="sibTrans" presStyleLbl="sibTrans1D1" presStyleIdx="2" presStyleCnt="5"/>
      <dgm:spPr/>
      <dgm:t>
        <a:bodyPr/>
        <a:lstStyle/>
        <a:p>
          <a:endParaRPr lang="en-AU"/>
        </a:p>
      </dgm:t>
    </dgm:pt>
    <dgm:pt modelId="{48142EDF-5CE7-444D-9888-56AEF8745631}" type="pres">
      <dgm:prSet presAssocID="{5B3E4AC5-4D54-4981-BFAA-D72C17565C21}" presName="node" presStyleLbl="node1" presStyleIdx="3" presStyleCnt="5">
        <dgm:presLayoutVars>
          <dgm:bulletEnabled val="1"/>
        </dgm:presLayoutVars>
      </dgm:prSet>
      <dgm:spPr/>
      <dgm:t>
        <a:bodyPr/>
        <a:lstStyle/>
        <a:p>
          <a:endParaRPr lang="en-AU"/>
        </a:p>
      </dgm:t>
    </dgm:pt>
    <dgm:pt modelId="{D6E4966F-2C3A-438B-A0FE-348B8325BBB3}" type="pres">
      <dgm:prSet presAssocID="{5B3E4AC5-4D54-4981-BFAA-D72C17565C21}" presName="spNode" presStyleCnt="0"/>
      <dgm:spPr/>
    </dgm:pt>
    <dgm:pt modelId="{BD2BA896-EE67-436B-BA03-EA3280411E39}" type="pres">
      <dgm:prSet presAssocID="{EAE052E1-D9A2-4C7C-AC25-123F53921EB1}" presName="sibTrans" presStyleLbl="sibTrans1D1" presStyleIdx="3" presStyleCnt="5"/>
      <dgm:spPr/>
      <dgm:t>
        <a:bodyPr/>
        <a:lstStyle/>
        <a:p>
          <a:endParaRPr lang="en-AU"/>
        </a:p>
      </dgm:t>
    </dgm:pt>
    <dgm:pt modelId="{9EEFAEFE-34CE-445D-9737-E3936C75FFC7}" type="pres">
      <dgm:prSet presAssocID="{011D4F48-5732-4A0E-A444-9F61ECECC9A6}" presName="node" presStyleLbl="node1" presStyleIdx="4" presStyleCnt="5">
        <dgm:presLayoutVars>
          <dgm:bulletEnabled val="1"/>
        </dgm:presLayoutVars>
      </dgm:prSet>
      <dgm:spPr/>
      <dgm:t>
        <a:bodyPr/>
        <a:lstStyle/>
        <a:p>
          <a:endParaRPr lang="en-AU"/>
        </a:p>
      </dgm:t>
    </dgm:pt>
    <dgm:pt modelId="{B275583B-37E7-4405-BC7C-EC9E1B823BD1}" type="pres">
      <dgm:prSet presAssocID="{011D4F48-5732-4A0E-A444-9F61ECECC9A6}" presName="spNode" presStyleCnt="0"/>
      <dgm:spPr/>
    </dgm:pt>
    <dgm:pt modelId="{9A8B2DDC-0FBB-4821-BA8E-6DFFE3BB3B1E}" type="pres">
      <dgm:prSet presAssocID="{A3AB8BDF-A181-4125-9720-EF8E8D3CCC9B}" presName="sibTrans" presStyleLbl="sibTrans1D1" presStyleIdx="4" presStyleCnt="5"/>
      <dgm:spPr/>
      <dgm:t>
        <a:bodyPr/>
        <a:lstStyle/>
        <a:p>
          <a:endParaRPr lang="en-AU"/>
        </a:p>
      </dgm:t>
    </dgm:pt>
  </dgm:ptLst>
  <dgm:cxnLst>
    <dgm:cxn modelId="{5F0A39BE-C264-425A-9A9B-27BF46C506D6}" type="presOf" srcId="{FDB62BE8-17A4-4598-861E-676B9810B39D}" destId="{4E671B00-640F-469E-99FC-E6844CFFFAB1}" srcOrd="0" destOrd="0" presId="urn:microsoft.com/office/officeart/2005/8/layout/cycle6"/>
    <dgm:cxn modelId="{8FFDA0C3-EA59-47C1-B1D0-C7D61950CB0F}" type="presOf" srcId="{59269386-19B3-47BE-B3BF-A1EA84CC1862}" destId="{28AB351C-1D8F-47A4-83ED-6AFAEF80B388}" srcOrd="0" destOrd="0" presId="urn:microsoft.com/office/officeart/2005/8/layout/cycle6"/>
    <dgm:cxn modelId="{C47AAF63-B1FF-4B43-8075-5457D3C181B2}" type="presOf" srcId="{5B3E4AC5-4D54-4981-BFAA-D72C17565C21}" destId="{48142EDF-5CE7-444D-9888-56AEF8745631}" srcOrd="0" destOrd="0" presId="urn:microsoft.com/office/officeart/2005/8/layout/cycle6"/>
    <dgm:cxn modelId="{D96D2FC2-1532-4CC6-B000-180342A3FF66}" type="presOf" srcId="{2C3258B1-3DCB-4FF4-984E-02937A86AE71}" destId="{7D1E135B-94BD-41FB-AAEE-18B63469514B}" srcOrd="0" destOrd="0" presId="urn:microsoft.com/office/officeart/2005/8/layout/cycle6"/>
    <dgm:cxn modelId="{FB3434C3-BFEE-448C-A6B0-4B739C2AFC23}" type="presOf" srcId="{EAE052E1-D9A2-4C7C-AC25-123F53921EB1}" destId="{BD2BA896-EE67-436B-BA03-EA3280411E39}" srcOrd="0" destOrd="0" presId="urn:microsoft.com/office/officeart/2005/8/layout/cycle6"/>
    <dgm:cxn modelId="{B02BC58B-6336-4B80-B6BF-D17C6D26A175}" srcId="{59269386-19B3-47BE-B3BF-A1EA84CC1862}" destId="{5B3E4AC5-4D54-4981-BFAA-D72C17565C21}" srcOrd="3" destOrd="0" parTransId="{F036878F-70A1-44F6-BD9C-622FA3BC6A3B}" sibTransId="{EAE052E1-D9A2-4C7C-AC25-123F53921EB1}"/>
    <dgm:cxn modelId="{7F4A28AC-DB30-4475-A34C-3A311201CA32}" type="presOf" srcId="{A3AB8BDF-A181-4125-9720-EF8E8D3CCC9B}" destId="{9A8B2DDC-0FBB-4821-BA8E-6DFFE3BB3B1E}" srcOrd="0" destOrd="0" presId="urn:microsoft.com/office/officeart/2005/8/layout/cycle6"/>
    <dgm:cxn modelId="{AAC9D032-0175-4304-9161-B27EA04B9039}" srcId="{59269386-19B3-47BE-B3BF-A1EA84CC1862}" destId="{011D4F48-5732-4A0E-A444-9F61ECECC9A6}" srcOrd="4" destOrd="0" parTransId="{CC4CE380-8406-455A-8A41-EC8C70B31ED1}" sibTransId="{A3AB8BDF-A181-4125-9720-EF8E8D3CCC9B}"/>
    <dgm:cxn modelId="{4F43914D-E872-42A3-9743-F15077B54BFE}" type="presOf" srcId="{1EFD0F90-3B93-40E6-ADD8-B88F75075CBD}" destId="{69CB587E-C40A-4BFC-A1FF-FF070C2A13C8}" srcOrd="0" destOrd="0" presId="urn:microsoft.com/office/officeart/2005/8/layout/cycle6"/>
    <dgm:cxn modelId="{41B62DDA-C729-4E55-AA31-5DA3A61805E6}" type="presOf" srcId="{69912EE5-18E1-4279-B785-45D6CE86F7B3}" destId="{4452AA59-36B4-4235-9399-54B32EFFC472}" srcOrd="0" destOrd="0" presId="urn:microsoft.com/office/officeart/2005/8/layout/cycle6"/>
    <dgm:cxn modelId="{2058D368-5254-47C3-9E8E-02F996F95670}" srcId="{59269386-19B3-47BE-B3BF-A1EA84CC1862}" destId="{FDB62BE8-17A4-4598-861E-676B9810B39D}" srcOrd="1" destOrd="0" parTransId="{9BDE6360-5706-436E-8116-EC274CFEED51}" sibTransId="{7C89F027-1C1B-4A6C-86E3-C0EB55EB30C7}"/>
    <dgm:cxn modelId="{D6A88763-2939-4CB1-85CC-E48F3BCAD708}" type="presOf" srcId="{011D4F48-5732-4A0E-A444-9F61ECECC9A6}" destId="{9EEFAEFE-34CE-445D-9737-E3936C75FFC7}" srcOrd="0" destOrd="0" presId="urn:microsoft.com/office/officeart/2005/8/layout/cycle6"/>
    <dgm:cxn modelId="{FBEA0FEB-AE71-40E8-984D-0F0432B19B99}" type="presOf" srcId="{0E68B3E0-A5E6-423E-B30E-30CF403043A9}" destId="{0D58D664-1F10-481A-9190-2EBFF183F3A0}" srcOrd="0" destOrd="0" presId="urn:microsoft.com/office/officeart/2005/8/layout/cycle6"/>
    <dgm:cxn modelId="{39A8FC1B-86BF-4106-B2CB-4305085733CD}" srcId="{59269386-19B3-47BE-B3BF-A1EA84CC1862}" destId="{2C3258B1-3DCB-4FF4-984E-02937A86AE71}" srcOrd="0" destOrd="0" parTransId="{E940BF9B-C373-4C7D-9566-0D8D540AAA9B}" sibTransId="{1EFD0F90-3B93-40E6-ADD8-B88F75075CBD}"/>
    <dgm:cxn modelId="{1C116059-3A57-4AE9-9845-348D09B9EBE2}" type="presOf" srcId="{7C89F027-1C1B-4A6C-86E3-C0EB55EB30C7}" destId="{0B2392BD-9EA8-49A0-8685-730CBB3E06D5}" srcOrd="0" destOrd="0" presId="urn:microsoft.com/office/officeart/2005/8/layout/cycle6"/>
    <dgm:cxn modelId="{048A2214-FB7A-4310-ABE1-DDCB78FA310A}" srcId="{59269386-19B3-47BE-B3BF-A1EA84CC1862}" destId="{0E68B3E0-A5E6-423E-B30E-30CF403043A9}" srcOrd="2" destOrd="0" parTransId="{754864AD-8C14-4FC9-A757-C84A19972B00}" sibTransId="{69912EE5-18E1-4279-B785-45D6CE86F7B3}"/>
    <dgm:cxn modelId="{AB122D3A-A197-4A43-93B7-938055813EF4}" type="presParOf" srcId="{28AB351C-1D8F-47A4-83ED-6AFAEF80B388}" destId="{7D1E135B-94BD-41FB-AAEE-18B63469514B}" srcOrd="0" destOrd="0" presId="urn:microsoft.com/office/officeart/2005/8/layout/cycle6"/>
    <dgm:cxn modelId="{92A2940B-F1F1-42C3-A311-D91757FD71EF}" type="presParOf" srcId="{28AB351C-1D8F-47A4-83ED-6AFAEF80B388}" destId="{19D926E5-DAF7-4970-85A9-5197EBF0E1B0}" srcOrd="1" destOrd="0" presId="urn:microsoft.com/office/officeart/2005/8/layout/cycle6"/>
    <dgm:cxn modelId="{7B1F2B0D-94FE-4140-95D7-8BB7C1D20B5F}" type="presParOf" srcId="{28AB351C-1D8F-47A4-83ED-6AFAEF80B388}" destId="{69CB587E-C40A-4BFC-A1FF-FF070C2A13C8}" srcOrd="2" destOrd="0" presId="urn:microsoft.com/office/officeart/2005/8/layout/cycle6"/>
    <dgm:cxn modelId="{93FE4842-DFE8-4787-8BDC-B7448E32FFD8}" type="presParOf" srcId="{28AB351C-1D8F-47A4-83ED-6AFAEF80B388}" destId="{4E671B00-640F-469E-99FC-E6844CFFFAB1}" srcOrd="3" destOrd="0" presId="urn:microsoft.com/office/officeart/2005/8/layout/cycle6"/>
    <dgm:cxn modelId="{31AA46C5-0FD7-418A-A887-865F38E54D3B}" type="presParOf" srcId="{28AB351C-1D8F-47A4-83ED-6AFAEF80B388}" destId="{388089C3-2999-4928-87FE-CEBE69A8AF1F}" srcOrd="4" destOrd="0" presId="urn:microsoft.com/office/officeart/2005/8/layout/cycle6"/>
    <dgm:cxn modelId="{6CDD1027-B439-4709-8EC2-F265A3E0948A}" type="presParOf" srcId="{28AB351C-1D8F-47A4-83ED-6AFAEF80B388}" destId="{0B2392BD-9EA8-49A0-8685-730CBB3E06D5}" srcOrd="5" destOrd="0" presId="urn:microsoft.com/office/officeart/2005/8/layout/cycle6"/>
    <dgm:cxn modelId="{7D1B64F6-1225-467C-AE8C-76DB961E248F}" type="presParOf" srcId="{28AB351C-1D8F-47A4-83ED-6AFAEF80B388}" destId="{0D58D664-1F10-481A-9190-2EBFF183F3A0}" srcOrd="6" destOrd="0" presId="urn:microsoft.com/office/officeart/2005/8/layout/cycle6"/>
    <dgm:cxn modelId="{97CCA764-936A-43BF-B420-29B122DD462E}" type="presParOf" srcId="{28AB351C-1D8F-47A4-83ED-6AFAEF80B388}" destId="{99021A84-3182-4F9C-8B78-BE39D44BEFC8}" srcOrd="7" destOrd="0" presId="urn:microsoft.com/office/officeart/2005/8/layout/cycle6"/>
    <dgm:cxn modelId="{9E3D1D74-EDCB-469D-8F60-98DD0299D859}" type="presParOf" srcId="{28AB351C-1D8F-47A4-83ED-6AFAEF80B388}" destId="{4452AA59-36B4-4235-9399-54B32EFFC472}" srcOrd="8" destOrd="0" presId="urn:microsoft.com/office/officeart/2005/8/layout/cycle6"/>
    <dgm:cxn modelId="{D87C78BF-CAB2-4841-9689-5BD7C33CE47D}" type="presParOf" srcId="{28AB351C-1D8F-47A4-83ED-6AFAEF80B388}" destId="{48142EDF-5CE7-444D-9888-56AEF8745631}" srcOrd="9" destOrd="0" presId="urn:microsoft.com/office/officeart/2005/8/layout/cycle6"/>
    <dgm:cxn modelId="{1BF40F0E-50C3-40CA-BC4F-F9CC61DB2FD4}" type="presParOf" srcId="{28AB351C-1D8F-47A4-83ED-6AFAEF80B388}" destId="{D6E4966F-2C3A-438B-A0FE-348B8325BBB3}" srcOrd="10" destOrd="0" presId="urn:microsoft.com/office/officeart/2005/8/layout/cycle6"/>
    <dgm:cxn modelId="{203F951E-A9A9-44BF-B985-4AF0F80988EB}" type="presParOf" srcId="{28AB351C-1D8F-47A4-83ED-6AFAEF80B388}" destId="{BD2BA896-EE67-436B-BA03-EA3280411E39}" srcOrd="11" destOrd="0" presId="urn:microsoft.com/office/officeart/2005/8/layout/cycle6"/>
    <dgm:cxn modelId="{A5B6A219-6095-4F36-BB32-574D311421C7}" type="presParOf" srcId="{28AB351C-1D8F-47A4-83ED-6AFAEF80B388}" destId="{9EEFAEFE-34CE-445D-9737-E3936C75FFC7}" srcOrd="12" destOrd="0" presId="urn:microsoft.com/office/officeart/2005/8/layout/cycle6"/>
    <dgm:cxn modelId="{5FB16EDC-71C0-4910-83E3-21FD1F1B05DF}" type="presParOf" srcId="{28AB351C-1D8F-47A4-83ED-6AFAEF80B388}" destId="{B275583B-37E7-4405-BC7C-EC9E1B823BD1}" srcOrd="13" destOrd="0" presId="urn:microsoft.com/office/officeart/2005/8/layout/cycle6"/>
    <dgm:cxn modelId="{7AE438DD-4D1C-43B9-98F3-1A35137AB60B}" type="presParOf" srcId="{28AB351C-1D8F-47A4-83ED-6AFAEF80B388}" destId="{9A8B2DDC-0FBB-4821-BA8E-6DFFE3BB3B1E}"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4E1FFE2-D2EF-428B-B01E-E410119777F2}" type="doc">
      <dgm:prSet loTypeId="urn:microsoft.com/office/officeart/2005/8/layout/hProcess9" loCatId="process" qsTypeId="urn:microsoft.com/office/officeart/2005/8/quickstyle/simple1" qsCatId="simple" csTypeId="urn:microsoft.com/office/officeart/2005/8/colors/accent3_2" csCatId="accent3" phldr="1"/>
      <dgm:spPr/>
    </dgm:pt>
    <dgm:pt modelId="{9A2CE9BE-5C87-4D2C-8306-075B9C7E3007}">
      <dgm:prSet phldrT="[Text]"/>
      <dgm:spPr/>
      <dgm:t>
        <a:bodyPr/>
        <a:lstStyle/>
        <a:p>
          <a:r>
            <a:rPr lang="en-AU" dirty="0"/>
            <a:t>Desktop</a:t>
          </a:r>
          <a:endParaRPr lang="en-US" dirty="0"/>
        </a:p>
      </dgm:t>
    </dgm:pt>
    <dgm:pt modelId="{66A2B764-8AF5-414B-A9F9-CD3158103F3E}" type="parTrans" cxnId="{14C4827D-8178-4466-B636-C589924A8CEE}">
      <dgm:prSet/>
      <dgm:spPr/>
      <dgm:t>
        <a:bodyPr/>
        <a:lstStyle/>
        <a:p>
          <a:endParaRPr lang="en-US"/>
        </a:p>
      </dgm:t>
    </dgm:pt>
    <dgm:pt modelId="{D6043F06-1506-4410-8B49-99FB12835C71}" type="sibTrans" cxnId="{14C4827D-8178-4466-B636-C589924A8CEE}">
      <dgm:prSet/>
      <dgm:spPr/>
      <dgm:t>
        <a:bodyPr/>
        <a:lstStyle/>
        <a:p>
          <a:endParaRPr lang="en-US"/>
        </a:p>
      </dgm:t>
    </dgm:pt>
    <dgm:pt modelId="{6769134E-9E9A-49CC-95F8-7C7F7AEAA9FD}">
      <dgm:prSet phldrT="[Text]"/>
      <dgm:spPr/>
      <dgm:t>
        <a:bodyPr/>
        <a:lstStyle/>
        <a:p>
          <a:r>
            <a:rPr lang="en-AU" dirty="0"/>
            <a:t>Node Survey</a:t>
          </a:r>
          <a:endParaRPr lang="en-US" dirty="0"/>
        </a:p>
      </dgm:t>
    </dgm:pt>
    <dgm:pt modelId="{4693A35B-8BE0-4E45-AB2C-B60DED10953A}" type="parTrans" cxnId="{74D8045F-43A8-44D9-B2AF-71D45E27FBD3}">
      <dgm:prSet/>
      <dgm:spPr/>
      <dgm:t>
        <a:bodyPr/>
        <a:lstStyle/>
        <a:p>
          <a:endParaRPr lang="en-US"/>
        </a:p>
      </dgm:t>
    </dgm:pt>
    <dgm:pt modelId="{DFB0EB0A-0AC2-45E1-9843-A22BF510947E}" type="sibTrans" cxnId="{74D8045F-43A8-44D9-B2AF-71D45E27FBD3}">
      <dgm:prSet/>
      <dgm:spPr/>
      <dgm:t>
        <a:bodyPr/>
        <a:lstStyle/>
        <a:p>
          <a:endParaRPr lang="en-US"/>
        </a:p>
      </dgm:t>
    </dgm:pt>
    <dgm:pt modelId="{7151FED7-8882-4FB2-813D-7B53F84B3A53}">
      <dgm:prSet phldrT="[Text]"/>
      <dgm:spPr/>
      <dgm:t>
        <a:bodyPr/>
        <a:lstStyle/>
        <a:p>
          <a:r>
            <a:rPr lang="en-AU" dirty="0"/>
            <a:t>Installation</a:t>
          </a:r>
          <a:endParaRPr lang="en-US" dirty="0"/>
        </a:p>
      </dgm:t>
    </dgm:pt>
    <dgm:pt modelId="{12899614-E2D5-41A6-9FDE-FE22F1A200AB}" type="parTrans" cxnId="{881337AD-6D1F-4DFE-AA3F-7BBD83281B81}">
      <dgm:prSet/>
      <dgm:spPr/>
      <dgm:t>
        <a:bodyPr/>
        <a:lstStyle/>
        <a:p>
          <a:endParaRPr lang="en-US"/>
        </a:p>
      </dgm:t>
    </dgm:pt>
    <dgm:pt modelId="{589AF41E-3C7E-4118-B164-6069634709FF}" type="sibTrans" cxnId="{881337AD-6D1F-4DFE-AA3F-7BBD83281B81}">
      <dgm:prSet/>
      <dgm:spPr/>
      <dgm:t>
        <a:bodyPr/>
        <a:lstStyle/>
        <a:p>
          <a:endParaRPr lang="en-US"/>
        </a:p>
      </dgm:t>
    </dgm:pt>
    <dgm:pt modelId="{AB73EA39-8550-40F2-8EAD-31BA0B0E1FF0}">
      <dgm:prSet phldrT="[Text]"/>
      <dgm:spPr/>
      <dgm:t>
        <a:bodyPr/>
        <a:lstStyle/>
        <a:p>
          <a:r>
            <a:rPr lang="en-AU" dirty="0"/>
            <a:t>Cal/Val</a:t>
          </a:r>
          <a:endParaRPr lang="en-US" dirty="0"/>
        </a:p>
      </dgm:t>
    </dgm:pt>
    <dgm:pt modelId="{34C6C1F7-630B-41E9-BFF1-AC141E38E4EB}" type="parTrans" cxnId="{DB2639C4-0FBF-47CB-AEB4-F552AD8B83B1}">
      <dgm:prSet/>
      <dgm:spPr/>
      <dgm:t>
        <a:bodyPr/>
        <a:lstStyle/>
        <a:p>
          <a:endParaRPr lang="en-US"/>
        </a:p>
      </dgm:t>
    </dgm:pt>
    <dgm:pt modelId="{F669A14B-B1BE-4581-BE4C-C1F1A470B05E}" type="sibTrans" cxnId="{DB2639C4-0FBF-47CB-AEB4-F552AD8B83B1}">
      <dgm:prSet/>
      <dgm:spPr/>
      <dgm:t>
        <a:bodyPr/>
        <a:lstStyle/>
        <a:p>
          <a:endParaRPr lang="en-US"/>
        </a:p>
      </dgm:t>
    </dgm:pt>
    <dgm:pt modelId="{28F4E9E7-295A-48BC-99EE-F6A07A6F216B}">
      <dgm:prSet phldrT="[Text]"/>
      <dgm:spPr/>
      <dgm:t>
        <a:bodyPr/>
        <a:lstStyle/>
        <a:p>
          <a:r>
            <a:rPr lang="en-AU" dirty="0"/>
            <a:t>BPF Test</a:t>
          </a:r>
          <a:endParaRPr lang="en-US" dirty="0"/>
        </a:p>
      </dgm:t>
    </dgm:pt>
    <dgm:pt modelId="{621EFA3E-D4C5-48B1-BCBE-3B13731B83FB}" type="parTrans" cxnId="{88E78110-1B1B-4923-B92C-54C2A4751432}">
      <dgm:prSet/>
      <dgm:spPr/>
      <dgm:t>
        <a:bodyPr/>
        <a:lstStyle/>
        <a:p>
          <a:endParaRPr lang="en-US"/>
        </a:p>
      </dgm:t>
    </dgm:pt>
    <dgm:pt modelId="{3A33058E-7F79-4620-9F78-F03BA045D8FF}" type="sibTrans" cxnId="{88E78110-1B1B-4923-B92C-54C2A4751432}">
      <dgm:prSet/>
      <dgm:spPr/>
      <dgm:t>
        <a:bodyPr/>
        <a:lstStyle/>
        <a:p>
          <a:endParaRPr lang="en-US"/>
        </a:p>
      </dgm:t>
    </dgm:pt>
    <dgm:pt modelId="{13817AA3-3F30-4BCC-AA90-DBA291D68DB8}">
      <dgm:prSet phldrT="[Text]"/>
      <dgm:spPr/>
      <dgm:t>
        <a:bodyPr/>
        <a:lstStyle/>
        <a:p>
          <a:r>
            <a:rPr lang="en-AU" dirty="0" err="1"/>
            <a:t>Eval</a:t>
          </a:r>
          <a:r>
            <a:rPr lang="en-AU" dirty="0"/>
            <a:t>/Report</a:t>
          </a:r>
          <a:endParaRPr lang="en-US" dirty="0"/>
        </a:p>
      </dgm:t>
    </dgm:pt>
    <dgm:pt modelId="{F48E8E4A-F725-4442-814E-DBBA9D8A2FCF}" type="parTrans" cxnId="{ABA3643A-377D-45DF-916F-A979BD3C3C24}">
      <dgm:prSet/>
      <dgm:spPr/>
      <dgm:t>
        <a:bodyPr/>
        <a:lstStyle/>
        <a:p>
          <a:endParaRPr lang="en-US"/>
        </a:p>
      </dgm:t>
    </dgm:pt>
    <dgm:pt modelId="{72341889-B0F3-4328-81CD-4696BF0D3F25}" type="sibTrans" cxnId="{ABA3643A-377D-45DF-916F-A979BD3C3C24}">
      <dgm:prSet/>
      <dgm:spPr/>
      <dgm:t>
        <a:bodyPr/>
        <a:lstStyle/>
        <a:p>
          <a:endParaRPr lang="en-US"/>
        </a:p>
      </dgm:t>
    </dgm:pt>
    <dgm:pt modelId="{5DE07E6E-5541-4DB8-805F-DB7D7E10E0FB}">
      <dgm:prSet phldrT="[Text]"/>
      <dgm:spPr/>
      <dgm:t>
        <a:bodyPr/>
        <a:lstStyle/>
        <a:p>
          <a:r>
            <a:rPr lang="en-AU" dirty="0"/>
            <a:t>Annual Check</a:t>
          </a:r>
          <a:endParaRPr lang="en-US" dirty="0"/>
        </a:p>
      </dgm:t>
    </dgm:pt>
    <dgm:pt modelId="{696A7C08-5319-4A88-9C29-B9E151F1A297}" type="parTrans" cxnId="{6DED56C6-4BC5-4531-B15D-D40F86576C83}">
      <dgm:prSet/>
      <dgm:spPr/>
      <dgm:t>
        <a:bodyPr/>
        <a:lstStyle/>
        <a:p>
          <a:endParaRPr lang="en-US"/>
        </a:p>
      </dgm:t>
    </dgm:pt>
    <dgm:pt modelId="{2901E738-D958-4F3A-9D05-273D1C5884B6}" type="sibTrans" cxnId="{6DED56C6-4BC5-4531-B15D-D40F86576C83}">
      <dgm:prSet/>
      <dgm:spPr/>
      <dgm:t>
        <a:bodyPr/>
        <a:lstStyle/>
        <a:p>
          <a:endParaRPr lang="en-US"/>
        </a:p>
      </dgm:t>
    </dgm:pt>
    <dgm:pt modelId="{D962BF8E-6A8B-4A15-A5C7-CF38FA05EC54}" type="pres">
      <dgm:prSet presAssocID="{F4E1FFE2-D2EF-428B-B01E-E410119777F2}" presName="CompostProcess" presStyleCnt="0">
        <dgm:presLayoutVars>
          <dgm:dir/>
          <dgm:resizeHandles val="exact"/>
        </dgm:presLayoutVars>
      </dgm:prSet>
      <dgm:spPr/>
    </dgm:pt>
    <dgm:pt modelId="{03C09F3E-8DE8-49D3-BDE7-8B3085053ECB}" type="pres">
      <dgm:prSet presAssocID="{F4E1FFE2-D2EF-428B-B01E-E410119777F2}" presName="arrow" presStyleLbl="bgShp" presStyleIdx="0" presStyleCnt="1"/>
      <dgm:spPr/>
    </dgm:pt>
    <dgm:pt modelId="{D9C63778-4A78-4785-A096-6436D8332722}" type="pres">
      <dgm:prSet presAssocID="{F4E1FFE2-D2EF-428B-B01E-E410119777F2}" presName="linearProcess" presStyleCnt="0"/>
      <dgm:spPr/>
    </dgm:pt>
    <dgm:pt modelId="{8D78E663-713F-4797-881F-63FB4D77CE15}" type="pres">
      <dgm:prSet presAssocID="{9A2CE9BE-5C87-4D2C-8306-075B9C7E3007}" presName="textNode" presStyleLbl="node1" presStyleIdx="0" presStyleCnt="7">
        <dgm:presLayoutVars>
          <dgm:bulletEnabled val="1"/>
        </dgm:presLayoutVars>
      </dgm:prSet>
      <dgm:spPr/>
      <dgm:t>
        <a:bodyPr/>
        <a:lstStyle/>
        <a:p>
          <a:endParaRPr lang="en-AU"/>
        </a:p>
      </dgm:t>
    </dgm:pt>
    <dgm:pt modelId="{05BA4031-D2DA-44DF-A413-93DC386B8062}" type="pres">
      <dgm:prSet presAssocID="{D6043F06-1506-4410-8B49-99FB12835C71}" presName="sibTrans" presStyleCnt="0"/>
      <dgm:spPr/>
    </dgm:pt>
    <dgm:pt modelId="{284CCE0C-7933-4A51-9CAD-3BA497524582}" type="pres">
      <dgm:prSet presAssocID="{6769134E-9E9A-49CC-95F8-7C7F7AEAA9FD}" presName="textNode" presStyleLbl="node1" presStyleIdx="1" presStyleCnt="7">
        <dgm:presLayoutVars>
          <dgm:bulletEnabled val="1"/>
        </dgm:presLayoutVars>
      </dgm:prSet>
      <dgm:spPr/>
      <dgm:t>
        <a:bodyPr/>
        <a:lstStyle/>
        <a:p>
          <a:endParaRPr lang="en-AU"/>
        </a:p>
      </dgm:t>
    </dgm:pt>
    <dgm:pt modelId="{B381058C-27DC-4C5F-803C-11B7EF648A09}" type="pres">
      <dgm:prSet presAssocID="{DFB0EB0A-0AC2-45E1-9843-A22BF510947E}" presName="sibTrans" presStyleCnt="0"/>
      <dgm:spPr/>
    </dgm:pt>
    <dgm:pt modelId="{85E11322-78EB-487D-8D5F-CFC20DCE8F20}" type="pres">
      <dgm:prSet presAssocID="{7151FED7-8882-4FB2-813D-7B53F84B3A53}" presName="textNode" presStyleLbl="node1" presStyleIdx="2" presStyleCnt="7">
        <dgm:presLayoutVars>
          <dgm:bulletEnabled val="1"/>
        </dgm:presLayoutVars>
      </dgm:prSet>
      <dgm:spPr/>
      <dgm:t>
        <a:bodyPr/>
        <a:lstStyle/>
        <a:p>
          <a:endParaRPr lang="en-AU"/>
        </a:p>
      </dgm:t>
    </dgm:pt>
    <dgm:pt modelId="{0B6B84D2-2B43-4A89-9955-112A7189E707}" type="pres">
      <dgm:prSet presAssocID="{589AF41E-3C7E-4118-B164-6069634709FF}" presName="sibTrans" presStyleCnt="0"/>
      <dgm:spPr/>
    </dgm:pt>
    <dgm:pt modelId="{FB53EBB9-7421-465C-A2F0-DDA0ED0F3AAB}" type="pres">
      <dgm:prSet presAssocID="{AB73EA39-8550-40F2-8EAD-31BA0B0E1FF0}" presName="textNode" presStyleLbl="node1" presStyleIdx="3" presStyleCnt="7">
        <dgm:presLayoutVars>
          <dgm:bulletEnabled val="1"/>
        </dgm:presLayoutVars>
      </dgm:prSet>
      <dgm:spPr/>
      <dgm:t>
        <a:bodyPr/>
        <a:lstStyle/>
        <a:p>
          <a:endParaRPr lang="en-AU"/>
        </a:p>
      </dgm:t>
    </dgm:pt>
    <dgm:pt modelId="{7AFB0FED-4242-46A9-A311-EFF70CF453B9}" type="pres">
      <dgm:prSet presAssocID="{F669A14B-B1BE-4581-BE4C-C1F1A470B05E}" presName="sibTrans" presStyleCnt="0"/>
      <dgm:spPr/>
    </dgm:pt>
    <dgm:pt modelId="{DDBF1F0C-7A50-45D1-BC18-E2D3137389DD}" type="pres">
      <dgm:prSet presAssocID="{28F4E9E7-295A-48BC-99EE-F6A07A6F216B}" presName="textNode" presStyleLbl="node1" presStyleIdx="4" presStyleCnt="7">
        <dgm:presLayoutVars>
          <dgm:bulletEnabled val="1"/>
        </dgm:presLayoutVars>
      </dgm:prSet>
      <dgm:spPr/>
      <dgm:t>
        <a:bodyPr/>
        <a:lstStyle/>
        <a:p>
          <a:endParaRPr lang="en-AU"/>
        </a:p>
      </dgm:t>
    </dgm:pt>
    <dgm:pt modelId="{4CF2ECCE-8534-4294-B115-4694A720B88E}" type="pres">
      <dgm:prSet presAssocID="{3A33058E-7F79-4620-9F78-F03BA045D8FF}" presName="sibTrans" presStyleCnt="0"/>
      <dgm:spPr/>
    </dgm:pt>
    <dgm:pt modelId="{E3040178-10BC-437B-B332-2878D4684454}" type="pres">
      <dgm:prSet presAssocID="{13817AA3-3F30-4BCC-AA90-DBA291D68DB8}" presName="textNode" presStyleLbl="node1" presStyleIdx="5" presStyleCnt="7">
        <dgm:presLayoutVars>
          <dgm:bulletEnabled val="1"/>
        </dgm:presLayoutVars>
      </dgm:prSet>
      <dgm:spPr/>
      <dgm:t>
        <a:bodyPr/>
        <a:lstStyle/>
        <a:p>
          <a:endParaRPr lang="en-AU"/>
        </a:p>
      </dgm:t>
    </dgm:pt>
    <dgm:pt modelId="{ADA26C9B-DE70-4AD7-9500-7B7787630E7F}" type="pres">
      <dgm:prSet presAssocID="{72341889-B0F3-4328-81CD-4696BF0D3F25}" presName="sibTrans" presStyleCnt="0"/>
      <dgm:spPr/>
    </dgm:pt>
    <dgm:pt modelId="{72D5D9C6-1515-42CE-954B-670B69BB9132}" type="pres">
      <dgm:prSet presAssocID="{5DE07E6E-5541-4DB8-805F-DB7D7E10E0FB}" presName="textNode" presStyleLbl="node1" presStyleIdx="6" presStyleCnt="7">
        <dgm:presLayoutVars>
          <dgm:bulletEnabled val="1"/>
        </dgm:presLayoutVars>
      </dgm:prSet>
      <dgm:spPr/>
      <dgm:t>
        <a:bodyPr/>
        <a:lstStyle/>
        <a:p>
          <a:endParaRPr lang="en-AU"/>
        </a:p>
      </dgm:t>
    </dgm:pt>
  </dgm:ptLst>
  <dgm:cxnLst>
    <dgm:cxn modelId="{ABA3643A-377D-45DF-916F-A979BD3C3C24}" srcId="{F4E1FFE2-D2EF-428B-B01E-E410119777F2}" destId="{13817AA3-3F30-4BCC-AA90-DBA291D68DB8}" srcOrd="5" destOrd="0" parTransId="{F48E8E4A-F725-4442-814E-DBBA9D8A2FCF}" sibTransId="{72341889-B0F3-4328-81CD-4696BF0D3F25}"/>
    <dgm:cxn modelId="{6DED56C6-4BC5-4531-B15D-D40F86576C83}" srcId="{F4E1FFE2-D2EF-428B-B01E-E410119777F2}" destId="{5DE07E6E-5541-4DB8-805F-DB7D7E10E0FB}" srcOrd="6" destOrd="0" parTransId="{696A7C08-5319-4A88-9C29-B9E151F1A297}" sibTransId="{2901E738-D958-4F3A-9D05-273D1C5884B6}"/>
    <dgm:cxn modelId="{14C4827D-8178-4466-B636-C589924A8CEE}" srcId="{F4E1FFE2-D2EF-428B-B01E-E410119777F2}" destId="{9A2CE9BE-5C87-4D2C-8306-075B9C7E3007}" srcOrd="0" destOrd="0" parTransId="{66A2B764-8AF5-414B-A9F9-CD3158103F3E}" sibTransId="{D6043F06-1506-4410-8B49-99FB12835C71}"/>
    <dgm:cxn modelId="{96AE713C-E6CE-498D-9F32-2FCD7FD4D69F}" type="presOf" srcId="{7151FED7-8882-4FB2-813D-7B53F84B3A53}" destId="{85E11322-78EB-487D-8D5F-CFC20DCE8F20}" srcOrd="0" destOrd="0" presId="urn:microsoft.com/office/officeart/2005/8/layout/hProcess9"/>
    <dgm:cxn modelId="{35DD210D-B72E-4E37-8126-B7BB947D6718}" type="presOf" srcId="{9A2CE9BE-5C87-4D2C-8306-075B9C7E3007}" destId="{8D78E663-713F-4797-881F-63FB4D77CE15}" srcOrd="0" destOrd="0" presId="urn:microsoft.com/office/officeart/2005/8/layout/hProcess9"/>
    <dgm:cxn modelId="{28B66E5C-CB08-4D02-A182-D79641C9A159}" type="presOf" srcId="{5DE07E6E-5541-4DB8-805F-DB7D7E10E0FB}" destId="{72D5D9C6-1515-42CE-954B-670B69BB9132}" srcOrd="0" destOrd="0" presId="urn:microsoft.com/office/officeart/2005/8/layout/hProcess9"/>
    <dgm:cxn modelId="{74D8045F-43A8-44D9-B2AF-71D45E27FBD3}" srcId="{F4E1FFE2-D2EF-428B-B01E-E410119777F2}" destId="{6769134E-9E9A-49CC-95F8-7C7F7AEAA9FD}" srcOrd="1" destOrd="0" parTransId="{4693A35B-8BE0-4E45-AB2C-B60DED10953A}" sibTransId="{DFB0EB0A-0AC2-45E1-9843-A22BF510947E}"/>
    <dgm:cxn modelId="{88E78110-1B1B-4923-B92C-54C2A4751432}" srcId="{F4E1FFE2-D2EF-428B-B01E-E410119777F2}" destId="{28F4E9E7-295A-48BC-99EE-F6A07A6F216B}" srcOrd="4" destOrd="0" parTransId="{621EFA3E-D4C5-48B1-BCBE-3B13731B83FB}" sibTransId="{3A33058E-7F79-4620-9F78-F03BA045D8FF}"/>
    <dgm:cxn modelId="{87FB0316-620A-44E4-96A6-D8C565C7346B}" type="presOf" srcId="{13817AA3-3F30-4BCC-AA90-DBA291D68DB8}" destId="{E3040178-10BC-437B-B332-2878D4684454}" srcOrd="0" destOrd="0" presId="urn:microsoft.com/office/officeart/2005/8/layout/hProcess9"/>
    <dgm:cxn modelId="{48A587D5-C159-4629-87D9-9176215E1641}" type="presOf" srcId="{AB73EA39-8550-40F2-8EAD-31BA0B0E1FF0}" destId="{FB53EBB9-7421-465C-A2F0-DDA0ED0F3AAB}" srcOrd="0" destOrd="0" presId="urn:microsoft.com/office/officeart/2005/8/layout/hProcess9"/>
    <dgm:cxn modelId="{DB2639C4-0FBF-47CB-AEB4-F552AD8B83B1}" srcId="{F4E1FFE2-D2EF-428B-B01E-E410119777F2}" destId="{AB73EA39-8550-40F2-8EAD-31BA0B0E1FF0}" srcOrd="3" destOrd="0" parTransId="{34C6C1F7-630B-41E9-BFF1-AC141E38E4EB}" sibTransId="{F669A14B-B1BE-4581-BE4C-C1F1A470B05E}"/>
    <dgm:cxn modelId="{8D7E7FDE-23B5-4857-8671-294CC7948F3F}" type="presOf" srcId="{F4E1FFE2-D2EF-428B-B01E-E410119777F2}" destId="{D962BF8E-6A8B-4A15-A5C7-CF38FA05EC54}" srcOrd="0" destOrd="0" presId="urn:microsoft.com/office/officeart/2005/8/layout/hProcess9"/>
    <dgm:cxn modelId="{5E3FC41B-E114-4487-8F65-7E9D6DD105F6}" type="presOf" srcId="{6769134E-9E9A-49CC-95F8-7C7F7AEAA9FD}" destId="{284CCE0C-7933-4A51-9CAD-3BA497524582}" srcOrd="0" destOrd="0" presId="urn:microsoft.com/office/officeart/2005/8/layout/hProcess9"/>
    <dgm:cxn modelId="{140BB14E-F484-4C80-82EA-347FB1610D1B}" type="presOf" srcId="{28F4E9E7-295A-48BC-99EE-F6A07A6F216B}" destId="{DDBF1F0C-7A50-45D1-BC18-E2D3137389DD}" srcOrd="0" destOrd="0" presId="urn:microsoft.com/office/officeart/2005/8/layout/hProcess9"/>
    <dgm:cxn modelId="{881337AD-6D1F-4DFE-AA3F-7BBD83281B81}" srcId="{F4E1FFE2-D2EF-428B-B01E-E410119777F2}" destId="{7151FED7-8882-4FB2-813D-7B53F84B3A53}" srcOrd="2" destOrd="0" parTransId="{12899614-E2D5-41A6-9FDE-FE22F1A200AB}" sibTransId="{589AF41E-3C7E-4118-B164-6069634709FF}"/>
    <dgm:cxn modelId="{F5F6044C-AB0F-41E4-925F-820EDB07F4D1}" type="presParOf" srcId="{D962BF8E-6A8B-4A15-A5C7-CF38FA05EC54}" destId="{03C09F3E-8DE8-49D3-BDE7-8B3085053ECB}" srcOrd="0" destOrd="0" presId="urn:microsoft.com/office/officeart/2005/8/layout/hProcess9"/>
    <dgm:cxn modelId="{690BB9DE-5AA0-462D-BA2B-A77886412FC2}" type="presParOf" srcId="{D962BF8E-6A8B-4A15-A5C7-CF38FA05EC54}" destId="{D9C63778-4A78-4785-A096-6436D8332722}" srcOrd="1" destOrd="0" presId="urn:microsoft.com/office/officeart/2005/8/layout/hProcess9"/>
    <dgm:cxn modelId="{8D262549-06CB-4CFB-89D1-FACCC114DA14}" type="presParOf" srcId="{D9C63778-4A78-4785-A096-6436D8332722}" destId="{8D78E663-713F-4797-881F-63FB4D77CE15}" srcOrd="0" destOrd="0" presId="urn:microsoft.com/office/officeart/2005/8/layout/hProcess9"/>
    <dgm:cxn modelId="{AC574ACE-4EF1-4247-947E-05DA645A2D6A}" type="presParOf" srcId="{D9C63778-4A78-4785-A096-6436D8332722}" destId="{05BA4031-D2DA-44DF-A413-93DC386B8062}" srcOrd="1" destOrd="0" presId="urn:microsoft.com/office/officeart/2005/8/layout/hProcess9"/>
    <dgm:cxn modelId="{C5CBCAA8-6257-4F35-8F35-FCC93E5E29E2}" type="presParOf" srcId="{D9C63778-4A78-4785-A096-6436D8332722}" destId="{284CCE0C-7933-4A51-9CAD-3BA497524582}" srcOrd="2" destOrd="0" presId="urn:microsoft.com/office/officeart/2005/8/layout/hProcess9"/>
    <dgm:cxn modelId="{2599A88D-F4F5-435D-91F9-8246392BA239}" type="presParOf" srcId="{D9C63778-4A78-4785-A096-6436D8332722}" destId="{B381058C-27DC-4C5F-803C-11B7EF648A09}" srcOrd="3" destOrd="0" presId="urn:microsoft.com/office/officeart/2005/8/layout/hProcess9"/>
    <dgm:cxn modelId="{C431F57B-3BB5-439D-90C2-C8B43D80BEAE}" type="presParOf" srcId="{D9C63778-4A78-4785-A096-6436D8332722}" destId="{85E11322-78EB-487D-8D5F-CFC20DCE8F20}" srcOrd="4" destOrd="0" presId="urn:microsoft.com/office/officeart/2005/8/layout/hProcess9"/>
    <dgm:cxn modelId="{B879CB9A-3BA1-4403-B2B9-9B1D26003CB7}" type="presParOf" srcId="{D9C63778-4A78-4785-A096-6436D8332722}" destId="{0B6B84D2-2B43-4A89-9955-112A7189E707}" srcOrd="5" destOrd="0" presId="urn:microsoft.com/office/officeart/2005/8/layout/hProcess9"/>
    <dgm:cxn modelId="{8B6D2581-0122-45FF-9570-AFD6F5014804}" type="presParOf" srcId="{D9C63778-4A78-4785-A096-6436D8332722}" destId="{FB53EBB9-7421-465C-A2F0-DDA0ED0F3AAB}" srcOrd="6" destOrd="0" presId="urn:microsoft.com/office/officeart/2005/8/layout/hProcess9"/>
    <dgm:cxn modelId="{81B25639-26DA-4B15-BC99-E778D5030626}" type="presParOf" srcId="{D9C63778-4A78-4785-A096-6436D8332722}" destId="{7AFB0FED-4242-46A9-A311-EFF70CF453B9}" srcOrd="7" destOrd="0" presId="urn:microsoft.com/office/officeart/2005/8/layout/hProcess9"/>
    <dgm:cxn modelId="{F9B15616-37BE-40C5-91F6-309266EF8583}" type="presParOf" srcId="{D9C63778-4A78-4785-A096-6436D8332722}" destId="{DDBF1F0C-7A50-45D1-BC18-E2D3137389DD}" srcOrd="8" destOrd="0" presId="urn:microsoft.com/office/officeart/2005/8/layout/hProcess9"/>
    <dgm:cxn modelId="{8C0FC08B-5345-4184-B04B-426FF66326E1}" type="presParOf" srcId="{D9C63778-4A78-4785-A096-6436D8332722}" destId="{4CF2ECCE-8534-4294-B115-4694A720B88E}" srcOrd="9" destOrd="0" presId="urn:microsoft.com/office/officeart/2005/8/layout/hProcess9"/>
    <dgm:cxn modelId="{6F026FBB-0101-4AF7-96F8-631AEAC7F6A1}" type="presParOf" srcId="{D9C63778-4A78-4785-A096-6436D8332722}" destId="{E3040178-10BC-437B-B332-2878D4684454}" srcOrd="10" destOrd="0" presId="urn:microsoft.com/office/officeart/2005/8/layout/hProcess9"/>
    <dgm:cxn modelId="{6B27C18A-5617-4386-BA37-0531B2521886}" type="presParOf" srcId="{D9C63778-4A78-4785-A096-6436D8332722}" destId="{ADA26C9B-DE70-4AD7-9500-7B7787630E7F}" srcOrd="11" destOrd="0" presId="urn:microsoft.com/office/officeart/2005/8/layout/hProcess9"/>
    <dgm:cxn modelId="{52CF3D77-2E1A-4F73-BCCE-785EE8E715E4}" type="presParOf" srcId="{D9C63778-4A78-4785-A096-6436D8332722}" destId="{72D5D9C6-1515-42CE-954B-670B69BB9132}"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1E135B-94BD-41FB-AAEE-18B63469514B}">
      <dsp:nvSpPr>
        <dsp:cNvPr id="0" name=""/>
        <dsp:cNvSpPr/>
      </dsp:nvSpPr>
      <dsp:spPr>
        <a:xfrm>
          <a:off x="2083221" y="1373"/>
          <a:ext cx="946124" cy="614981"/>
        </a:xfrm>
        <a:prstGeom prst="roundRect">
          <a:avLst/>
        </a:prstGeom>
        <a:solidFill>
          <a:schemeClr val="tx2"/>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AU" sz="1000" kern="1200" dirty="0"/>
            <a:t>Environment</a:t>
          </a:r>
          <a:endParaRPr lang="en-US" sz="1000" kern="1200" dirty="0"/>
        </a:p>
      </dsp:txBody>
      <dsp:txXfrm>
        <a:off x="2113242" y="31394"/>
        <a:ext cx="886082" cy="554939"/>
      </dsp:txXfrm>
    </dsp:sp>
    <dsp:sp modelId="{69CB587E-C40A-4BFC-A1FF-FF070C2A13C8}">
      <dsp:nvSpPr>
        <dsp:cNvPr id="0" name=""/>
        <dsp:cNvSpPr/>
      </dsp:nvSpPr>
      <dsp:spPr>
        <a:xfrm>
          <a:off x="1328010" y="308864"/>
          <a:ext cx="2456546" cy="2456546"/>
        </a:xfrm>
        <a:custGeom>
          <a:avLst/>
          <a:gdLst/>
          <a:ahLst/>
          <a:cxnLst/>
          <a:rect l="0" t="0" r="0" b="0"/>
          <a:pathLst>
            <a:path>
              <a:moveTo>
                <a:pt x="1707830" y="97485"/>
              </a:moveTo>
              <a:arcTo wR="1228273" hR="1228273" stAng="17578882" swAng="1960702"/>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E671B00-640F-469E-99FC-E6844CFFFAB1}">
      <dsp:nvSpPr>
        <dsp:cNvPr id="0" name=""/>
        <dsp:cNvSpPr/>
      </dsp:nvSpPr>
      <dsp:spPr>
        <a:xfrm>
          <a:off x="3251379" y="850089"/>
          <a:ext cx="946124" cy="614981"/>
        </a:xfrm>
        <a:prstGeom prst="roundRect">
          <a:avLst/>
        </a:prstGeom>
        <a:solidFill>
          <a:schemeClr val="tx2"/>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AU" sz="1000" kern="1200" dirty="0"/>
            <a:t>Vessel</a:t>
          </a:r>
          <a:endParaRPr lang="en-US" sz="1000" kern="1200" dirty="0"/>
        </a:p>
      </dsp:txBody>
      <dsp:txXfrm>
        <a:off x="3281400" y="880110"/>
        <a:ext cx="886082" cy="554939"/>
      </dsp:txXfrm>
    </dsp:sp>
    <dsp:sp modelId="{0B2392BD-9EA8-49A0-8685-730CBB3E06D5}">
      <dsp:nvSpPr>
        <dsp:cNvPr id="0" name=""/>
        <dsp:cNvSpPr/>
      </dsp:nvSpPr>
      <dsp:spPr>
        <a:xfrm>
          <a:off x="1328010" y="308864"/>
          <a:ext cx="2456546" cy="2456546"/>
        </a:xfrm>
        <a:custGeom>
          <a:avLst/>
          <a:gdLst/>
          <a:ahLst/>
          <a:cxnLst/>
          <a:rect l="0" t="0" r="0" b="0"/>
          <a:pathLst>
            <a:path>
              <a:moveTo>
                <a:pt x="2454867" y="1164055"/>
              </a:moveTo>
              <a:arcTo wR="1228273" hR="1228273" stAng="21420183" swAng="2195660"/>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D58D664-1F10-481A-9190-2EBFF183F3A0}">
      <dsp:nvSpPr>
        <dsp:cNvPr id="0" name=""/>
        <dsp:cNvSpPr/>
      </dsp:nvSpPr>
      <dsp:spPr>
        <a:xfrm>
          <a:off x="2805182" y="2223341"/>
          <a:ext cx="946124" cy="614981"/>
        </a:xfrm>
        <a:prstGeom prst="roundRect">
          <a:avLst/>
        </a:prstGeom>
        <a:solidFill>
          <a:schemeClr val="tx2"/>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AU" sz="1000" kern="1200" dirty="0"/>
            <a:t>Hardware</a:t>
          </a:r>
          <a:endParaRPr lang="en-US" sz="1000" kern="1200" dirty="0"/>
        </a:p>
      </dsp:txBody>
      <dsp:txXfrm>
        <a:off x="2835203" y="2253362"/>
        <a:ext cx="886082" cy="554939"/>
      </dsp:txXfrm>
    </dsp:sp>
    <dsp:sp modelId="{4452AA59-36B4-4235-9399-54B32EFFC472}">
      <dsp:nvSpPr>
        <dsp:cNvPr id="0" name=""/>
        <dsp:cNvSpPr/>
      </dsp:nvSpPr>
      <dsp:spPr>
        <a:xfrm>
          <a:off x="1328010" y="308864"/>
          <a:ext cx="2456546" cy="2456546"/>
        </a:xfrm>
        <a:custGeom>
          <a:avLst/>
          <a:gdLst/>
          <a:ahLst/>
          <a:cxnLst/>
          <a:rect l="0" t="0" r="0" b="0"/>
          <a:pathLst>
            <a:path>
              <a:moveTo>
                <a:pt x="1472295" y="2432062"/>
              </a:moveTo>
              <a:arcTo wR="1228273" hR="1228273" stAng="4712446" swAng="1375109"/>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8142EDF-5CE7-444D-9888-56AEF8745631}">
      <dsp:nvSpPr>
        <dsp:cNvPr id="0" name=""/>
        <dsp:cNvSpPr/>
      </dsp:nvSpPr>
      <dsp:spPr>
        <a:xfrm>
          <a:off x="1361260" y="2223341"/>
          <a:ext cx="946124" cy="614981"/>
        </a:xfrm>
        <a:prstGeom prst="roundRect">
          <a:avLst/>
        </a:prstGeom>
        <a:solidFill>
          <a:schemeClr val="tx2"/>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AU" sz="1000" kern="1200" dirty="0"/>
            <a:t>Software</a:t>
          </a:r>
          <a:endParaRPr lang="en-US" sz="1000" kern="1200" dirty="0"/>
        </a:p>
      </dsp:txBody>
      <dsp:txXfrm>
        <a:off x="1391281" y="2253362"/>
        <a:ext cx="886082" cy="554939"/>
      </dsp:txXfrm>
    </dsp:sp>
    <dsp:sp modelId="{BD2BA896-EE67-436B-BA03-EA3280411E39}">
      <dsp:nvSpPr>
        <dsp:cNvPr id="0" name=""/>
        <dsp:cNvSpPr/>
      </dsp:nvSpPr>
      <dsp:spPr>
        <a:xfrm>
          <a:off x="1328010" y="308864"/>
          <a:ext cx="2456546" cy="2456546"/>
        </a:xfrm>
        <a:custGeom>
          <a:avLst/>
          <a:gdLst/>
          <a:ahLst/>
          <a:cxnLst/>
          <a:rect l="0" t="0" r="0" b="0"/>
          <a:pathLst>
            <a:path>
              <a:moveTo>
                <a:pt x="205187" y="1907942"/>
              </a:moveTo>
              <a:arcTo wR="1228273" hR="1228273" stAng="8784157" swAng="2195660"/>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EEFAEFE-34CE-445D-9737-E3936C75FFC7}">
      <dsp:nvSpPr>
        <dsp:cNvPr id="0" name=""/>
        <dsp:cNvSpPr/>
      </dsp:nvSpPr>
      <dsp:spPr>
        <a:xfrm>
          <a:off x="915064" y="850089"/>
          <a:ext cx="946124" cy="614981"/>
        </a:xfrm>
        <a:prstGeom prst="roundRect">
          <a:avLst/>
        </a:prstGeom>
        <a:solidFill>
          <a:schemeClr val="tx2"/>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AU" sz="1000" kern="1200" dirty="0"/>
            <a:t>Human Factors</a:t>
          </a:r>
          <a:endParaRPr lang="en-US" sz="1000" kern="1200" dirty="0"/>
        </a:p>
      </dsp:txBody>
      <dsp:txXfrm>
        <a:off x="945085" y="880110"/>
        <a:ext cx="886082" cy="554939"/>
      </dsp:txXfrm>
    </dsp:sp>
    <dsp:sp modelId="{9A8B2DDC-0FBB-4821-BA8E-6DFFE3BB3B1E}">
      <dsp:nvSpPr>
        <dsp:cNvPr id="0" name=""/>
        <dsp:cNvSpPr/>
      </dsp:nvSpPr>
      <dsp:spPr>
        <a:xfrm>
          <a:off x="1328010" y="308864"/>
          <a:ext cx="2456546" cy="2456546"/>
        </a:xfrm>
        <a:custGeom>
          <a:avLst/>
          <a:gdLst/>
          <a:ahLst/>
          <a:cxnLst/>
          <a:rect l="0" t="0" r="0" b="0"/>
          <a:pathLst>
            <a:path>
              <a:moveTo>
                <a:pt x="214085" y="535396"/>
              </a:moveTo>
              <a:arcTo wR="1228273" hR="1228273" stAng="12860416" swAng="1960702"/>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C09F3E-8DE8-49D3-BDE7-8B3085053ECB}">
      <dsp:nvSpPr>
        <dsp:cNvPr id="0" name=""/>
        <dsp:cNvSpPr/>
      </dsp:nvSpPr>
      <dsp:spPr>
        <a:xfrm>
          <a:off x="631870" y="0"/>
          <a:ext cx="7161195" cy="1440160"/>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8E663-713F-4797-881F-63FB4D77CE15}">
      <dsp:nvSpPr>
        <dsp:cNvPr id="0" name=""/>
        <dsp:cNvSpPr/>
      </dsp:nvSpPr>
      <dsp:spPr>
        <a:xfrm>
          <a:off x="7199" y="432048"/>
          <a:ext cx="1102070" cy="576064"/>
        </a:xfrm>
        <a:prstGeom prst="round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AU" sz="1300" kern="1200" dirty="0"/>
            <a:t>Desktop</a:t>
          </a:r>
          <a:endParaRPr lang="en-US" sz="1300" kern="1200" dirty="0"/>
        </a:p>
      </dsp:txBody>
      <dsp:txXfrm>
        <a:off x="35320" y="460169"/>
        <a:ext cx="1045828" cy="519822"/>
      </dsp:txXfrm>
    </dsp:sp>
    <dsp:sp modelId="{284CCE0C-7933-4A51-9CAD-3BA497524582}">
      <dsp:nvSpPr>
        <dsp:cNvPr id="0" name=""/>
        <dsp:cNvSpPr/>
      </dsp:nvSpPr>
      <dsp:spPr>
        <a:xfrm>
          <a:off x="1225276" y="432048"/>
          <a:ext cx="1102070" cy="576064"/>
        </a:xfrm>
        <a:prstGeom prst="round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AU" sz="1300" kern="1200" dirty="0"/>
            <a:t>Node Survey</a:t>
          </a:r>
          <a:endParaRPr lang="en-US" sz="1300" kern="1200" dirty="0"/>
        </a:p>
      </dsp:txBody>
      <dsp:txXfrm>
        <a:off x="1253397" y="460169"/>
        <a:ext cx="1045828" cy="519822"/>
      </dsp:txXfrm>
    </dsp:sp>
    <dsp:sp modelId="{85E11322-78EB-487D-8D5F-CFC20DCE8F20}">
      <dsp:nvSpPr>
        <dsp:cNvPr id="0" name=""/>
        <dsp:cNvSpPr/>
      </dsp:nvSpPr>
      <dsp:spPr>
        <a:xfrm>
          <a:off x="2443354" y="432048"/>
          <a:ext cx="1102070" cy="576064"/>
        </a:xfrm>
        <a:prstGeom prst="round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AU" sz="1300" kern="1200" dirty="0"/>
            <a:t>Installation</a:t>
          </a:r>
          <a:endParaRPr lang="en-US" sz="1300" kern="1200" dirty="0"/>
        </a:p>
      </dsp:txBody>
      <dsp:txXfrm>
        <a:off x="2471475" y="460169"/>
        <a:ext cx="1045828" cy="519822"/>
      </dsp:txXfrm>
    </dsp:sp>
    <dsp:sp modelId="{FB53EBB9-7421-465C-A2F0-DDA0ED0F3AAB}">
      <dsp:nvSpPr>
        <dsp:cNvPr id="0" name=""/>
        <dsp:cNvSpPr/>
      </dsp:nvSpPr>
      <dsp:spPr>
        <a:xfrm>
          <a:off x="3661432" y="432048"/>
          <a:ext cx="1102070" cy="576064"/>
        </a:xfrm>
        <a:prstGeom prst="round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AU" sz="1300" kern="1200" dirty="0"/>
            <a:t>Cal/Val</a:t>
          </a:r>
          <a:endParaRPr lang="en-US" sz="1300" kern="1200" dirty="0"/>
        </a:p>
      </dsp:txBody>
      <dsp:txXfrm>
        <a:off x="3689553" y="460169"/>
        <a:ext cx="1045828" cy="519822"/>
      </dsp:txXfrm>
    </dsp:sp>
    <dsp:sp modelId="{DDBF1F0C-7A50-45D1-BC18-E2D3137389DD}">
      <dsp:nvSpPr>
        <dsp:cNvPr id="0" name=""/>
        <dsp:cNvSpPr/>
      </dsp:nvSpPr>
      <dsp:spPr>
        <a:xfrm>
          <a:off x="4879510" y="432048"/>
          <a:ext cx="1102070" cy="576064"/>
        </a:xfrm>
        <a:prstGeom prst="round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AU" sz="1300" kern="1200" dirty="0"/>
            <a:t>BPF Test</a:t>
          </a:r>
          <a:endParaRPr lang="en-US" sz="1300" kern="1200" dirty="0"/>
        </a:p>
      </dsp:txBody>
      <dsp:txXfrm>
        <a:off x="4907631" y="460169"/>
        <a:ext cx="1045828" cy="519822"/>
      </dsp:txXfrm>
    </dsp:sp>
    <dsp:sp modelId="{E3040178-10BC-437B-B332-2878D4684454}">
      <dsp:nvSpPr>
        <dsp:cNvPr id="0" name=""/>
        <dsp:cNvSpPr/>
      </dsp:nvSpPr>
      <dsp:spPr>
        <a:xfrm>
          <a:off x="6097588" y="432048"/>
          <a:ext cx="1102070" cy="576064"/>
        </a:xfrm>
        <a:prstGeom prst="round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AU" sz="1300" kern="1200" dirty="0" err="1"/>
            <a:t>Eval</a:t>
          </a:r>
          <a:r>
            <a:rPr lang="en-AU" sz="1300" kern="1200" dirty="0"/>
            <a:t>/Report</a:t>
          </a:r>
          <a:endParaRPr lang="en-US" sz="1300" kern="1200" dirty="0"/>
        </a:p>
      </dsp:txBody>
      <dsp:txXfrm>
        <a:off x="6125709" y="460169"/>
        <a:ext cx="1045828" cy="519822"/>
      </dsp:txXfrm>
    </dsp:sp>
    <dsp:sp modelId="{72D5D9C6-1515-42CE-954B-670B69BB9132}">
      <dsp:nvSpPr>
        <dsp:cNvPr id="0" name=""/>
        <dsp:cNvSpPr/>
      </dsp:nvSpPr>
      <dsp:spPr>
        <a:xfrm>
          <a:off x="7315666" y="432048"/>
          <a:ext cx="1102070" cy="576064"/>
        </a:xfrm>
        <a:prstGeom prst="round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AU" sz="1300" kern="1200" dirty="0"/>
            <a:t>Annual Check</a:t>
          </a:r>
          <a:endParaRPr lang="en-US" sz="1300" kern="1200" dirty="0"/>
        </a:p>
      </dsp:txBody>
      <dsp:txXfrm>
        <a:off x="7343787" y="460169"/>
        <a:ext cx="1045828" cy="519822"/>
      </dsp:txXfrm>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A8CBAD-A556-40EE-AB00-F7D17122A3E3}" type="datetimeFigureOut">
              <a:rPr lang="en-AU" smtClean="0"/>
              <a:t>6/04/2018</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8ABFC1-F201-472C-A84A-65150AFCB587}" type="slidenum">
              <a:rPr lang="en-AU" smtClean="0"/>
              <a:t>‹#›</a:t>
            </a:fld>
            <a:endParaRPr lang="en-AU"/>
          </a:p>
        </p:txBody>
      </p:sp>
    </p:spTree>
    <p:extLst>
      <p:ext uri="{BB962C8B-B14F-4D97-AF65-F5344CB8AC3E}">
        <p14:creationId xmlns:p14="http://schemas.microsoft.com/office/powerpoint/2010/main" val="4203390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8ABFC1-F201-472C-A84A-65150AFCB587}" type="slidenum">
              <a:rPr lang="en-AU" smtClean="0"/>
              <a:t>1</a:t>
            </a:fld>
            <a:endParaRPr lang="en-AU"/>
          </a:p>
        </p:txBody>
      </p:sp>
    </p:spTree>
    <p:extLst>
      <p:ext uri="{BB962C8B-B14F-4D97-AF65-F5344CB8AC3E}">
        <p14:creationId xmlns:p14="http://schemas.microsoft.com/office/powerpoint/2010/main" val="259922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NA080 plot late May after pump change at 3,000m had average 6500m</a:t>
            </a:r>
            <a:r>
              <a:rPr lang="en-US" baseline="0" dirty="0"/>
              <a:t> swath was good but didn’t conduct full tests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NA088 in mid-September was down to about 5000m and already reducing with depth</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NA089 after clean was back over 7k and getting over 8k swath in 4,000m</a:t>
            </a:r>
            <a:r>
              <a:rPr lang="en-US" sz="1200" kern="1200" baseline="0" dirty="0">
                <a:solidFill>
                  <a:schemeClr val="tx1"/>
                </a:solidFill>
                <a:effectLst/>
                <a:latin typeface="+mn-lt"/>
                <a:ea typeface="+mn-ea"/>
                <a:cs typeface="+mn-cs"/>
              </a:rPr>
              <a:t> depth</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indent="0" algn="l" defTabSz="914400" rtl="0" eaLnBrk="1" fontAlgn="auto" latinLnBrk="0" hangingPunct="1">
              <a:lnSpc>
                <a:spcPct val="100000"/>
              </a:lnSpc>
              <a:spcBef>
                <a:spcPts val="0"/>
              </a:spcBef>
              <a:spcAft>
                <a:spcPts val="0"/>
              </a:spcAft>
              <a:buClrTx/>
              <a:buSzTx/>
              <a:buFontTx/>
              <a:buNone/>
              <a:tabLst/>
              <a:defRPr/>
            </a:pPr>
            <a:r>
              <a:rPr lang="en-AU" dirty="0"/>
              <a:t>B</a:t>
            </a:r>
            <a:r>
              <a:rPr lang="en-US" dirty="0" err="1"/>
              <a:t>ase</a:t>
            </a:r>
            <a:r>
              <a:rPr lang="en-US" dirty="0"/>
              <a:t> line performance metrics, yes, issue tests to isolate, did that made remediation in port quicker and easier</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Base line –  Spring 2017 as performance tested for area and documented.  6,500 </a:t>
            </a:r>
            <a:r>
              <a:rPr lang="en-US" dirty="0" err="1"/>
              <a:t>metres</a:t>
            </a:r>
            <a:r>
              <a:rPr lang="en-US" dirty="0"/>
              <a:t> swath but full tests not carried out (only to depth of 3.5km)</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AU" dirty="0"/>
              <a:t>What they saw – in Sept 2017 – swath width 5km – referred to </a:t>
            </a:r>
            <a:r>
              <a:rPr lang="en-AU" dirty="0" err="1"/>
              <a:t>baline</a:t>
            </a:r>
            <a:r>
              <a:rPr lang="en-AU" dirty="0"/>
              <a:t> performance test, identify issue, isolate reasons, decision to go to port</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AU" dirty="0"/>
              <a:t>After cleaning over 8km swath in 4000m water.</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998ABFC1-F201-472C-A84A-65150AFCB587}" type="slidenum">
              <a:rPr lang="en-AU" smtClean="0"/>
              <a:t>10</a:t>
            </a:fld>
            <a:endParaRPr lang="en-AU"/>
          </a:p>
        </p:txBody>
      </p:sp>
    </p:spTree>
    <p:extLst>
      <p:ext uri="{BB962C8B-B14F-4D97-AF65-F5344CB8AC3E}">
        <p14:creationId xmlns:p14="http://schemas.microsoft.com/office/powerpoint/2010/main" val="2069705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Why this bad – good question</a:t>
            </a:r>
            <a:r>
              <a:rPr lang="en-US"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Contributing factors: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dirty="0"/>
              <a:t>found</a:t>
            </a:r>
            <a:r>
              <a:rPr lang="en-US" baseline="0" dirty="0"/>
              <a:t> out later that divers cleaned transducers in early March not May, and first cruise late April.</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a:solidFill>
                  <a:schemeClr val="tx1"/>
                </a:solidFill>
                <a:effectLst/>
                <a:latin typeface="+mn-lt"/>
                <a:ea typeface="+mn-ea"/>
                <a:cs typeface="+mn-cs"/>
              </a:rPr>
              <a:t>Nautilus on DP for significant periods for ROV diving June to September</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a:solidFill>
                  <a:schemeClr val="tx1"/>
                </a:solidFill>
                <a:effectLst/>
                <a:latin typeface="+mn-lt"/>
                <a:ea typeface="+mn-ea"/>
                <a:cs typeface="+mn-cs"/>
              </a:rPr>
              <a:t>Saw significant upwelling in some areas on the west coast this year (e.g. Olympic Coast) that potentially contribute to quicker growth than expected</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AU"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So documents pointed to every reason why there should not have been excessive fouling on the MBES </a:t>
            </a:r>
            <a:r>
              <a:rPr lang="en-AU" sz="1200" kern="1200" dirty="0" err="1">
                <a:solidFill>
                  <a:schemeClr val="tx1"/>
                </a:solidFill>
                <a:effectLst/>
                <a:latin typeface="+mn-lt"/>
                <a:ea typeface="+mn-ea"/>
                <a:cs typeface="+mn-cs"/>
              </a:rPr>
              <a:t>tranducer</a:t>
            </a:r>
            <a:r>
              <a:rPr lang="en-AU" sz="1200" kern="1200" dirty="0">
                <a:solidFill>
                  <a:schemeClr val="tx1"/>
                </a:solidFill>
                <a:effectLst/>
                <a:latin typeface="+mn-lt"/>
                <a:ea typeface="+mn-ea"/>
                <a:cs typeface="+mn-cs"/>
              </a:rPr>
              <a:t>.  But in realty it hadn’t been completed, coupled with West Coast upwelling during summer.</a:t>
            </a:r>
          </a:p>
          <a:p>
            <a:pPr marL="0" marR="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
            </a:r>
            <a:br>
              <a:rPr lang="en-AU" sz="1200" kern="1200" dirty="0">
                <a:solidFill>
                  <a:schemeClr val="tx1"/>
                </a:solidFill>
                <a:effectLst/>
                <a:latin typeface="+mn-lt"/>
                <a:ea typeface="+mn-ea"/>
                <a:cs typeface="+mn-cs"/>
              </a:rPr>
            </a:br>
            <a:r>
              <a:rPr lang="en-AU" sz="1200" kern="1200" dirty="0">
                <a:solidFill>
                  <a:schemeClr val="tx1"/>
                </a:solidFill>
                <a:effectLst/>
                <a:latin typeface="+mn-lt"/>
                <a:ea typeface="+mn-ea"/>
                <a:cs typeface="+mn-cs"/>
              </a:rPr>
              <a:t>Moral – DATA TELLS the story ….baseline report provides the system baselines and functionality …..</a:t>
            </a:r>
            <a:r>
              <a:rPr lang="en-AU" sz="1200" kern="1200" dirty="0" err="1">
                <a:solidFill>
                  <a:schemeClr val="tx1"/>
                </a:solidFill>
                <a:effectLst/>
                <a:latin typeface="+mn-lt"/>
                <a:ea typeface="+mn-ea"/>
                <a:cs typeface="+mn-cs"/>
              </a:rPr>
              <a:t>isolatation</a:t>
            </a:r>
            <a:r>
              <a:rPr lang="en-AU" sz="1200" kern="1200" dirty="0">
                <a:solidFill>
                  <a:schemeClr val="tx1"/>
                </a:solidFill>
                <a:effectLst/>
                <a:latin typeface="+mn-lt"/>
                <a:ea typeface="+mn-ea"/>
                <a:cs typeface="+mn-cs"/>
              </a:rPr>
              <a:t> fast, addressing issue and remediation fast.</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998ABFC1-F201-472C-A84A-65150AFCB587}" type="slidenum">
              <a:rPr lang="en-AU" smtClean="0"/>
              <a:t>11</a:t>
            </a:fld>
            <a:endParaRPr lang="en-AU"/>
          </a:p>
        </p:txBody>
      </p:sp>
    </p:spTree>
    <p:extLst>
      <p:ext uri="{BB962C8B-B14F-4D97-AF65-F5344CB8AC3E}">
        <p14:creationId xmlns:p14="http://schemas.microsoft.com/office/powerpoint/2010/main" val="28870268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Check not only performance but also functionality</a:t>
            </a:r>
            <a:br>
              <a:rPr lang="en-AU" dirty="0"/>
            </a:br>
            <a:r>
              <a:rPr lang="en-AU" dirty="0"/>
              <a:t>MENTION ANALYSIS TYPES :</a:t>
            </a:r>
          </a:p>
          <a:p>
            <a:endParaRPr lang="en-AU" dirty="0"/>
          </a:p>
          <a:p>
            <a:endParaRPr lang="en-AU" dirty="0"/>
          </a:p>
          <a:p>
            <a:r>
              <a:rPr lang="en-AU" dirty="0"/>
              <a:t>BASELINE PERFORMANCE TESTING LIST OUT TESTS:</a:t>
            </a:r>
          </a:p>
          <a:p>
            <a:endParaRPr lang="en-AU" dirty="0"/>
          </a:p>
          <a:p>
            <a:r>
              <a:rPr lang="en-AU" dirty="0"/>
              <a:t>Bubble Sweep Down – tendency of bubbles</a:t>
            </a:r>
            <a:endParaRPr lang="en-US" dirty="0"/>
          </a:p>
        </p:txBody>
      </p:sp>
      <p:sp>
        <p:nvSpPr>
          <p:cNvPr id="4" name="Slide Number Placeholder 3"/>
          <p:cNvSpPr>
            <a:spLocks noGrp="1"/>
          </p:cNvSpPr>
          <p:nvPr>
            <p:ph type="sldNum" sz="quarter" idx="10"/>
          </p:nvPr>
        </p:nvSpPr>
        <p:spPr/>
        <p:txBody>
          <a:bodyPr/>
          <a:lstStyle/>
          <a:p>
            <a:fld id="{998ABFC1-F201-472C-A84A-65150AFCB587}" type="slidenum">
              <a:rPr lang="en-AU" smtClean="0"/>
              <a:t>12</a:t>
            </a:fld>
            <a:endParaRPr lang="en-AU"/>
          </a:p>
        </p:txBody>
      </p:sp>
    </p:spTree>
    <p:extLst>
      <p:ext uri="{BB962C8B-B14F-4D97-AF65-F5344CB8AC3E}">
        <p14:creationId xmlns:p14="http://schemas.microsoft.com/office/powerpoint/2010/main" val="1946953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8ABFC1-F201-472C-A84A-65150AFCB587}" type="slidenum">
              <a:rPr lang="en-AU" smtClean="0"/>
              <a:t>13</a:t>
            </a:fld>
            <a:endParaRPr lang="en-AU"/>
          </a:p>
        </p:txBody>
      </p:sp>
    </p:spTree>
    <p:extLst>
      <p:ext uri="{BB962C8B-B14F-4D97-AF65-F5344CB8AC3E}">
        <p14:creationId xmlns:p14="http://schemas.microsoft.com/office/powerpoint/2010/main" val="326783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8ABFC1-F201-472C-A84A-65150AFCB587}" type="slidenum">
              <a:rPr lang="en-AU" smtClean="0"/>
              <a:t>14</a:t>
            </a:fld>
            <a:endParaRPr lang="en-AU"/>
          </a:p>
        </p:txBody>
      </p:sp>
    </p:spTree>
    <p:extLst>
      <p:ext uri="{BB962C8B-B14F-4D97-AF65-F5344CB8AC3E}">
        <p14:creationId xmlns:p14="http://schemas.microsoft.com/office/powerpoint/2010/main" val="2315469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 don’t intend for this to be a commercial talk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but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unfortunately this a commercial service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as well as good policy</a:t>
            </a:r>
          </a:p>
          <a:p>
            <a:r>
              <a:rPr lang="en-AU" dirty="0"/>
              <a:t/>
            </a:r>
            <a:br>
              <a:rPr lang="en-AU" dirty="0"/>
            </a:br>
            <a:r>
              <a:rPr lang="en-AU" dirty="0"/>
              <a:t>So that is Acoustic Imaging….</a:t>
            </a:r>
          </a:p>
          <a:p>
            <a:endParaRPr lang="en-AU" dirty="0"/>
          </a:p>
          <a:p>
            <a:endParaRPr lang="en-US" dirty="0"/>
          </a:p>
        </p:txBody>
      </p:sp>
      <p:sp>
        <p:nvSpPr>
          <p:cNvPr id="4" name="Slide Number Placeholder 3"/>
          <p:cNvSpPr>
            <a:spLocks noGrp="1"/>
          </p:cNvSpPr>
          <p:nvPr>
            <p:ph type="sldNum" sz="quarter" idx="10"/>
          </p:nvPr>
        </p:nvSpPr>
        <p:spPr/>
        <p:txBody>
          <a:bodyPr/>
          <a:lstStyle/>
          <a:p>
            <a:fld id="{998ABFC1-F201-472C-A84A-65150AFCB587}" type="slidenum">
              <a:rPr lang="en-AU" smtClean="0"/>
              <a:t>2</a:t>
            </a:fld>
            <a:endParaRPr lang="en-AU"/>
          </a:p>
        </p:txBody>
      </p:sp>
    </p:spTree>
    <p:extLst>
      <p:ext uri="{BB962C8B-B14F-4D97-AF65-F5344CB8AC3E}">
        <p14:creationId xmlns:p14="http://schemas.microsoft.com/office/powerpoint/2010/main" val="946414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8ABFC1-F201-472C-A84A-65150AFCB587}" type="slidenum">
              <a:rPr lang="en-AU" smtClean="0"/>
              <a:t>3</a:t>
            </a:fld>
            <a:endParaRPr lang="en-AU"/>
          </a:p>
        </p:txBody>
      </p:sp>
    </p:spTree>
    <p:extLst>
      <p:ext uri="{BB962C8B-B14F-4D97-AF65-F5344CB8AC3E}">
        <p14:creationId xmlns:p14="http://schemas.microsoft.com/office/powerpoint/2010/main" val="25506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8ABFC1-F201-472C-A84A-65150AFCB587}" type="slidenum">
              <a:rPr lang="en-AU" smtClean="0"/>
              <a:t>4</a:t>
            </a:fld>
            <a:endParaRPr lang="en-AU"/>
          </a:p>
        </p:txBody>
      </p:sp>
    </p:spTree>
    <p:extLst>
      <p:ext uri="{BB962C8B-B14F-4D97-AF65-F5344CB8AC3E}">
        <p14:creationId xmlns:p14="http://schemas.microsoft.com/office/powerpoint/2010/main" val="389897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Service beneficial to all.  </a:t>
            </a:r>
          </a:p>
          <a:p>
            <a:r>
              <a:rPr lang="en-AU" dirty="0"/>
              <a:t/>
            </a:r>
            <a:br>
              <a:rPr lang="en-AU" dirty="0"/>
            </a:br>
            <a:r>
              <a:rPr lang="en-AU" dirty="0"/>
              <a:t>Risk mitigation for the survey client or stakeholder through OJECTIVE ASSESSMENT and accessible performance metrics of a proposed system…..THIS IS WHERE THIS GRIUP COMES INTO IT ….it should be a repository kept within a group like this.  And functionality.</a:t>
            </a:r>
          </a:p>
          <a:p>
            <a:endParaRPr lang="en-AU" dirty="0"/>
          </a:p>
          <a:p>
            <a:r>
              <a:rPr lang="en-AU" dirty="0"/>
              <a:t>PUBLISHED and help in a repository.</a:t>
            </a:r>
          </a:p>
          <a:p>
            <a:endParaRPr lang="en-AU" dirty="0"/>
          </a:p>
          <a:p>
            <a:r>
              <a:rPr lang="en-AU" dirty="0" err="1"/>
              <a:t>RISk</a:t>
            </a:r>
            <a:r>
              <a:rPr lang="en-AU" dirty="0"/>
              <a:t> mitigation for the survey contractor – prior to survey know what to expect.</a:t>
            </a:r>
          </a:p>
          <a:p>
            <a:endParaRPr lang="en-AU" dirty="0"/>
          </a:p>
          <a:p>
            <a:r>
              <a:rPr lang="en-AU" dirty="0"/>
              <a:t>FROM EVNRIONEMT, as applied to vessel, with particular set of hardware, software and acknowledging human bias/human factor of those on </a:t>
            </a:r>
            <a:r>
              <a:rPr lang="en-AU" dirty="0" err="1"/>
              <a:t>boar.d</a:t>
            </a:r>
            <a:endParaRPr lang="en-AU" dirty="0"/>
          </a:p>
          <a:p>
            <a:endParaRPr lang="en-AU" dirty="0"/>
          </a:p>
          <a:p>
            <a:endParaRPr lang="en-AU" dirty="0"/>
          </a:p>
          <a:p>
            <a:endParaRPr lang="en-AU" dirty="0"/>
          </a:p>
          <a:p>
            <a:r>
              <a:rPr lang="en-AU" dirty="0"/>
              <a:t> (1) stakeholder  (survey tenderer) for assessment of proposed solutions or</a:t>
            </a:r>
          </a:p>
          <a:p>
            <a:pPr marL="228600" indent="-228600">
              <a:buAutoNum type="arabicParenBoth" startAt="2"/>
            </a:pPr>
            <a:r>
              <a:rPr lang="en-AU" dirty="0"/>
              <a:t>by contract (tender respondent) for confidence (risk reduction) that their proposed solution will deliver the required product or</a:t>
            </a:r>
          </a:p>
          <a:p>
            <a:pPr marL="228600" indent="-228600">
              <a:buAutoNum type="arabicParenBoth" startAt="2"/>
            </a:pPr>
            <a:r>
              <a:rPr lang="en-AU" dirty="0"/>
              <a:t> commercial, defence, government organisation looking to procure new </a:t>
            </a:r>
            <a:r>
              <a:rPr lang="en-AU" b="1" dirty="0"/>
              <a:t>equipment</a:t>
            </a:r>
            <a:r>
              <a:rPr lang="en-AU" dirty="0"/>
              <a:t> for a particular vessel in a particular environment or </a:t>
            </a:r>
          </a:p>
          <a:p>
            <a:endParaRPr lang="en-US" dirty="0"/>
          </a:p>
        </p:txBody>
      </p:sp>
      <p:sp>
        <p:nvSpPr>
          <p:cNvPr id="4" name="Slide Number Placeholder 3"/>
          <p:cNvSpPr>
            <a:spLocks noGrp="1"/>
          </p:cNvSpPr>
          <p:nvPr>
            <p:ph type="sldNum" sz="quarter" idx="10"/>
          </p:nvPr>
        </p:nvSpPr>
        <p:spPr/>
        <p:txBody>
          <a:bodyPr/>
          <a:lstStyle/>
          <a:p>
            <a:fld id="{998ABFC1-F201-472C-A84A-65150AFCB587}" type="slidenum">
              <a:rPr lang="en-AU" smtClean="0"/>
              <a:t>5</a:t>
            </a:fld>
            <a:endParaRPr lang="en-AU"/>
          </a:p>
        </p:txBody>
      </p:sp>
    </p:spTree>
    <p:extLst>
      <p:ext uri="{BB962C8B-B14F-4D97-AF65-F5344CB8AC3E}">
        <p14:creationId xmlns:p14="http://schemas.microsoft.com/office/powerpoint/2010/main" val="3367269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Desk top study = proposed use cases relative to sonar equations in environment of operation.</a:t>
            </a:r>
          </a:p>
          <a:p>
            <a:endParaRPr lang="en-AU" dirty="0"/>
          </a:p>
          <a:p>
            <a:r>
              <a:rPr lang="en-AU" dirty="0"/>
              <a:t>Should consist of : survey type and data types required, desired survey speed, rate of progress, range of survey depths, survey resolution per depth.</a:t>
            </a:r>
          </a:p>
          <a:p>
            <a:endParaRPr lang="en-AU" dirty="0"/>
          </a:p>
          <a:p>
            <a:r>
              <a:rPr lang="en-AU" dirty="0"/>
              <a:t>AI MAC service can be employed by: </a:t>
            </a:r>
          </a:p>
          <a:p>
            <a:pPr marL="0" indent="0">
              <a:buNone/>
            </a:pPr>
            <a:endParaRPr lang="en-AU" dirty="0"/>
          </a:p>
          <a:p>
            <a:pPr marL="0" indent="0">
              <a:buNone/>
            </a:pPr>
            <a:r>
              <a:rPr lang="en-AU" dirty="0"/>
              <a:t>Based around sonar equations, installation parameters (moon pool size / shape restrictions), water temp, depth, salinity, rate of progress for opportunistic data collection.</a:t>
            </a:r>
          </a:p>
          <a:p>
            <a:endParaRPr lang="en-AU" dirty="0"/>
          </a:p>
          <a:p>
            <a:r>
              <a:rPr lang="en-AU" dirty="0"/>
              <a:t>Node Survey for understanding relationship of all sensor sensing centres relative to each other (systems are integrated).</a:t>
            </a:r>
          </a:p>
          <a:p>
            <a:endParaRPr lang="en-AU" dirty="0"/>
          </a:p>
          <a:p>
            <a:r>
              <a:rPr lang="en-AU" dirty="0"/>
              <a:t>Installation – based on best practice and understanding of methodology / data volume computations and data handling and management.</a:t>
            </a:r>
          </a:p>
          <a:p>
            <a:endParaRPr lang="en-AU" dirty="0"/>
          </a:p>
          <a:p>
            <a:r>
              <a:rPr lang="en-AU" dirty="0"/>
              <a:t>Calibration / validation – data derivation of system as installation for 1. rigidity and 2 data derived= measured. Removal of all systematic bias regardless of the </a:t>
            </a:r>
            <a:r>
              <a:rPr lang="en-AU" dirty="0" err="1"/>
              <a:t>orgin</a:t>
            </a:r>
            <a:r>
              <a:rPr lang="en-AU" dirty="0"/>
              <a:t> of it (could be human error : user input error, node survey error, non-rigid </a:t>
            </a:r>
            <a:r>
              <a:rPr lang="en-AU" dirty="0" err="1"/>
              <a:t>platofmr</a:t>
            </a:r>
            <a:r>
              <a:rPr lang="en-AU" dirty="0"/>
              <a:t>).</a:t>
            </a:r>
          </a:p>
          <a:p>
            <a:endParaRPr lang="en-AU" dirty="0"/>
          </a:p>
          <a:p>
            <a:r>
              <a:rPr lang="en-AU" dirty="0"/>
              <a:t>BPT – baselining system as installed (system + vessel ambient acoustics across range of user cases within operation al parameters).  </a:t>
            </a:r>
          </a:p>
          <a:p>
            <a:endParaRPr lang="en-AU" dirty="0"/>
          </a:p>
          <a:p>
            <a:pPr marL="171450" indent="-171450">
              <a:buFont typeface="Arial" panose="020B0604020202020204" pitchFamily="34" charset="0"/>
              <a:buChar char="•"/>
            </a:pPr>
            <a:r>
              <a:rPr lang="en-AU" dirty="0"/>
              <a:t>INCLUDES: SELF NOISE TESTING (vessel noise contribution to MBES)</a:t>
            </a:r>
          </a:p>
          <a:p>
            <a:pPr marL="171450" indent="-171450">
              <a:buFont typeface="Arial" panose="020B0604020202020204" pitchFamily="34" charset="0"/>
              <a:buChar char="•"/>
            </a:pPr>
            <a:r>
              <a:rPr lang="en-AU" dirty="0" err="1"/>
              <a:t>Bublle</a:t>
            </a:r>
            <a:r>
              <a:rPr lang="en-AU" dirty="0"/>
              <a:t> sweep down </a:t>
            </a:r>
            <a:r>
              <a:rPr lang="en-AU" dirty="0" err="1"/>
              <a:t>assessmet</a:t>
            </a:r>
            <a:r>
              <a:rPr lang="en-AU" dirty="0"/>
              <a:t> – bubbles sweeping down hull and over array faces</a:t>
            </a:r>
          </a:p>
          <a:p>
            <a:pPr marL="171450" indent="-171450">
              <a:buFont typeface="Arial" panose="020B0604020202020204" pitchFamily="34" charset="0"/>
              <a:buChar char="•"/>
            </a:pPr>
            <a:r>
              <a:rPr lang="en-AU" dirty="0"/>
              <a:t>Accuracy testing</a:t>
            </a:r>
          </a:p>
          <a:p>
            <a:pPr marL="171450" indent="-171450">
              <a:buFont typeface="Arial" panose="020B0604020202020204" pitchFamily="34" charset="0"/>
              <a:buChar char="•"/>
            </a:pPr>
            <a:r>
              <a:rPr lang="en-AU" dirty="0"/>
              <a:t>Swath performance (v depth v speed v frequency) extinction v speed, depth &amp; frequency</a:t>
            </a:r>
          </a:p>
          <a:p>
            <a:pPr marL="171450" indent="-171450">
              <a:buFont typeface="Arial" panose="020B0604020202020204" pitchFamily="34" charset="0"/>
              <a:buChar char="•"/>
            </a:pPr>
            <a:r>
              <a:rPr lang="en-AU" dirty="0"/>
              <a:t>Backscatter validation</a:t>
            </a:r>
          </a:p>
          <a:p>
            <a:pPr marL="171450" indent="-171450">
              <a:buFont typeface="Arial" panose="020B0604020202020204" pitchFamily="34" charset="0"/>
              <a:buChar char="•"/>
            </a:pPr>
            <a:r>
              <a:rPr lang="en-AU" dirty="0"/>
              <a:t>Water column validation</a:t>
            </a:r>
          </a:p>
          <a:p>
            <a:pPr marL="171450" indent="-171450">
              <a:buFont typeface="Arial" panose="020B0604020202020204" pitchFamily="34" charset="0"/>
              <a:buChar char="•"/>
            </a:pPr>
            <a:r>
              <a:rPr lang="en-AU" dirty="0"/>
              <a:t>Acoustic interference and vessel self-noise testing v speed and heading – changes in </a:t>
            </a:r>
            <a:r>
              <a:rPr lang="en-AU" dirty="0" err="1"/>
              <a:t>shi</a:t>
            </a:r>
            <a:r>
              <a:rPr lang="en-AU" dirty="0"/>
              <a:t>[</a:t>
            </a:r>
          </a:p>
          <a:p>
            <a:endParaRPr lang="en-AU" dirty="0"/>
          </a:p>
          <a:p>
            <a:endParaRPr lang="en-AU" dirty="0"/>
          </a:p>
          <a:p>
            <a:r>
              <a:rPr lang="en-AU" dirty="0" err="1"/>
              <a:t>Eval</a:t>
            </a:r>
            <a:r>
              <a:rPr lang="en-AU" dirty="0"/>
              <a:t> / Report – snap shot of BPT</a:t>
            </a:r>
          </a:p>
          <a:p>
            <a:endParaRPr lang="en-AU" dirty="0"/>
          </a:p>
          <a:p>
            <a:r>
              <a:rPr lang="en-AU" dirty="0"/>
              <a:t>Shakedown – tracking of performance, configuration, feeds into maintenance.</a:t>
            </a:r>
          </a:p>
          <a:p>
            <a:endParaRPr lang="en-AU" dirty="0"/>
          </a:p>
        </p:txBody>
      </p:sp>
      <p:sp>
        <p:nvSpPr>
          <p:cNvPr id="4" name="Slide Number Placeholder 3"/>
          <p:cNvSpPr>
            <a:spLocks noGrp="1"/>
          </p:cNvSpPr>
          <p:nvPr>
            <p:ph type="sldNum" sz="quarter" idx="10"/>
          </p:nvPr>
        </p:nvSpPr>
        <p:spPr/>
        <p:txBody>
          <a:bodyPr/>
          <a:lstStyle/>
          <a:p>
            <a:fld id="{998ABFC1-F201-472C-A84A-65150AFCB587}" type="slidenum">
              <a:rPr lang="en-AU" smtClean="0"/>
              <a:t>6</a:t>
            </a:fld>
            <a:endParaRPr lang="en-AU"/>
          </a:p>
        </p:txBody>
      </p:sp>
    </p:spTree>
    <p:extLst>
      <p:ext uri="{BB962C8B-B14F-4D97-AF65-F5344CB8AC3E}">
        <p14:creationId xmlns:p14="http://schemas.microsoft.com/office/powerpoint/2010/main" val="2270681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Repository – upload to repository</a:t>
            </a:r>
            <a:endParaRPr lang="en-US" dirty="0"/>
          </a:p>
        </p:txBody>
      </p:sp>
      <p:sp>
        <p:nvSpPr>
          <p:cNvPr id="4" name="Slide Number Placeholder 3"/>
          <p:cNvSpPr>
            <a:spLocks noGrp="1"/>
          </p:cNvSpPr>
          <p:nvPr>
            <p:ph type="sldNum" sz="quarter" idx="10"/>
          </p:nvPr>
        </p:nvSpPr>
        <p:spPr/>
        <p:txBody>
          <a:bodyPr/>
          <a:lstStyle/>
          <a:p>
            <a:fld id="{998ABFC1-F201-472C-A84A-65150AFCB587}" type="slidenum">
              <a:rPr lang="en-AU" smtClean="0"/>
              <a:t>7</a:t>
            </a:fld>
            <a:endParaRPr lang="en-AU"/>
          </a:p>
        </p:txBody>
      </p:sp>
    </p:spTree>
    <p:extLst>
      <p:ext uri="{BB962C8B-B14F-4D97-AF65-F5344CB8AC3E}">
        <p14:creationId xmlns:p14="http://schemas.microsoft.com/office/powerpoint/2010/main" val="1494463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8ABFC1-F201-472C-A84A-65150AFCB587}" type="slidenum">
              <a:rPr lang="en-AU" smtClean="0"/>
              <a:t>8</a:t>
            </a:fld>
            <a:endParaRPr lang="en-AU"/>
          </a:p>
        </p:txBody>
      </p:sp>
    </p:spTree>
    <p:extLst>
      <p:ext uri="{BB962C8B-B14F-4D97-AF65-F5344CB8AC3E}">
        <p14:creationId xmlns:p14="http://schemas.microsoft.com/office/powerpoint/2010/main" val="4114692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Can we show bad </a:t>
            </a:r>
            <a:r>
              <a:rPr lang="en-AU" dirty="0" err="1"/>
              <a:t>extincition</a:t>
            </a:r>
            <a:r>
              <a:rPr lang="en-AU" dirty="0"/>
              <a:t> v good extinction here.</a:t>
            </a:r>
          </a:p>
          <a:p>
            <a:r>
              <a:rPr lang="en-AU" dirty="0"/>
              <a:t>Talk through steps that L Gee applied to </a:t>
            </a:r>
          </a:p>
          <a:p>
            <a:pPr marL="228600" indent="-228600">
              <a:buAutoNum type="arabicPeriod"/>
            </a:pPr>
            <a:r>
              <a:rPr lang="en-AU" dirty="0"/>
              <a:t>Identify</a:t>
            </a:r>
            <a:r>
              <a:rPr lang="en-US" dirty="0"/>
              <a:t> noise </a:t>
            </a:r>
          </a:p>
          <a:p>
            <a:pPr marL="228600" indent="-228600">
              <a:buAutoNum type="arabicPeriod"/>
            </a:pPr>
            <a:r>
              <a:rPr lang="en-AU" dirty="0"/>
              <a:t>C</a:t>
            </a:r>
            <a:r>
              <a:rPr lang="en-US" dirty="0" err="1"/>
              <a:t>onsult</a:t>
            </a:r>
            <a:r>
              <a:rPr lang="en-US" dirty="0"/>
              <a:t> baseline report + most recent shakedown</a:t>
            </a:r>
          </a:p>
          <a:p>
            <a:pPr marL="228600" indent="-228600">
              <a:buAutoNum type="arabicPeriod" startAt="3"/>
            </a:pPr>
            <a:r>
              <a:rPr lang="en-AU" dirty="0"/>
              <a:t>Note degradation</a:t>
            </a:r>
          </a:p>
          <a:p>
            <a:pPr marL="228600" indent="-228600">
              <a:buAutoNum type="arabicPeriod" startAt="3"/>
            </a:pPr>
            <a:r>
              <a:rPr lang="en-AU" dirty="0"/>
              <a:t>Isolate following report</a:t>
            </a:r>
          </a:p>
          <a:p>
            <a:pPr marL="228600" indent="-228600">
              <a:buAutoNum type="arabicPeriod" startAt="3"/>
            </a:pPr>
            <a:r>
              <a:rPr lang="en-AU" dirty="0"/>
              <a:t>Address by deciding and direction vessel to port</a:t>
            </a:r>
          </a:p>
          <a:p>
            <a:pPr marL="228600" indent="-228600">
              <a:buAutoNum type="arabicPeriod" startAt="3"/>
            </a:pPr>
            <a:r>
              <a:rPr lang="en-AU" dirty="0"/>
              <a:t>Addressing</a:t>
            </a:r>
          </a:p>
          <a:p>
            <a:pPr marL="228600" indent="-228600">
              <a:buAutoNum type="arabicPeriod" startAt="3"/>
            </a:pPr>
            <a:r>
              <a:rPr lang="en-AU" dirty="0"/>
              <a:t>Testing</a:t>
            </a:r>
          </a:p>
          <a:p>
            <a:pPr marL="0" indent="0">
              <a:buNone/>
            </a:pPr>
            <a:endParaRPr lang="en-AU" dirty="0"/>
          </a:p>
          <a:p>
            <a:pPr marL="0" indent="0">
              <a:buNone/>
            </a:pPr>
            <a:endParaRPr lang="en-AU" dirty="0"/>
          </a:p>
          <a:p>
            <a:pPr marL="228600" indent="-228600">
              <a:buAutoNum type="arabicPeriod" startAt="3"/>
            </a:pPr>
            <a:endParaRPr lang="en-AU" dirty="0"/>
          </a:p>
        </p:txBody>
      </p:sp>
      <p:sp>
        <p:nvSpPr>
          <p:cNvPr id="4" name="Slide Number Placeholder 3"/>
          <p:cNvSpPr>
            <a:spLocks noGrp="1"/>
          </p:cNvSpPr>
          <p:nvPr>
            <p:ph type="sldNum" sz="quarter" idx="10"/>
          </p:nvPr>
        </p:nvSpPr>
        <p:spPr/>
        <p:txBody>
          <a:bodyPr/>
          <a:lstStyle/>
          <a:p>
            <a:fld id="{998ABFC1-F201-472C-A84A-65150AFCB587}" type="slidenum">
              <a:rPr lang="en-AU" smtClean="0"/>
              <a:t>9</a:t>
            </a:fld>
            <a:endParaRPr lang="en-AU"/>
          </a:p>
        </p:txBody>
      </p:sp>
    </p:spTree>
    <p:extLst>
      <p:ext uri="{BB962C8B-B14F-4D97-AF65-F5344CB8AC3E}">
        <p14:creationId xmlns:p14="http://schemas.microsoft.com/office/powerpoint/2010/main" val="168895653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tif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tif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tif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tif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tif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tif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tif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9CAF3EB-CDA8-4F04-9846-5E571253DD01}" type="datetimeFigureOut">
              <a:rPr lang="en-AU" smtClean="0"/>
              <a:t>6/04/2018</a:t>
            </a:fld>
            <a:endParaRPr lang="en-AU"/>
          </a:p>
        </p:txBody>
      </p:sp>
      <p:sp>
        <p:nvSpPr>
          <p:cNvPr id="5" name="Footer Placeholder 4"/>
          <p:cNvSpPr>
            <a:spLocks noGrp="1"/>
          </p:cNvSpPr>
          <p:nvPr>
            <p:ph type="ftr" sz="quarter" idx="11"/>
          </p:nvPr>
        </p:nvSpPr>
        <p:spPr/>
        <p:txBody>
          <a:bodyPr/>
          <a:lstStyle/>
          <a:p>
            <a:endParaRPr lang="en-AU"/>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49C5B243-4380-48F5-B803-B08CFB5B8DCD}" type="slidenum">
              <a:rPr lang="en-AU" smtClean="0"/>
              <a:t>‹#›</a:t>
            </a:fld>
            <a:endParaRPr lang="en-AU"/>
          </a:p>
        </p:txBody>
      </p:sp>
      <p:grpSp>
        <p:nvGrpSpPr>
          <p:cNvPr id="23" name="Group 22"/>
          <p:cNvGrpSpPr/>
          <p:nvPr userDrawn="1"/>
        </p:nvGrpSpPr>
        <p:grpSpPr>
          <a:xfrm>
            <a:off x="179512" y="188680"/>
            <a:ext cx="8964488" cy="360000"/>
            <a:chOff x="44483" y="192969"/>
            <a:chExt cx="9099517" cy="360000"/>
          </a:xfrm>
        </p:grpSpPr>
        <p:pic>
          <p:nvPicPr>
            <p:cNvPr id="24" name="Picture 23"/>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8136000" y="192969"/>
              <a:ext cx="1008000" cy="360000"/>
            </a:xfrm>
            <a:prstGeom prst="rect">
              <a:avLst/>
            </a:prstGeom>
          </p:spPr>
        </p:pic>
        <p:pic>
          <p:nvPicPr>
            <p:cNvPr id="25" name="Picture 24"/>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7124563" y="192969"/>
              <a:ext cx="1008000" cy="360000"/>
            </a:xfrm>
            <a:prstGeom prst="rect">
              <a:avLst/>
            </a:prstGeom>
          </p:spPr>
        </p:pic>
        <p:pic>
          <p:nvPicPr>
            <p:cNvPr id="26" name="Picture 25"/>
            <p:cNvPicPr>
              <a:picLocks/>
            </p:cNvPicPr>
            <p:nvPr userDrawn="1"/>
          </p:nvPicPr>
          <p:blipFill rotWithShape="1">
            <a:blip r:embed="rId4" cstate="print">
              <a:extLst>
                <a:ext uri="{28A0092B-C50C-407E-A947-70E740481C1C}">
                  <a14:useLocalDpi xmlns:a14="http://schemas.microsoft.com/office/drawing/2010/main" val="0"/>
                </a:ext>
              </a:extLst>
            </a:blip>
            <a:srcRect l="3407" t="10822" b="6491"/>
            <a:stretch/>
          </p:blipFill>
          <p:spPr>
            <a:xfrm>
              <a:off x="6113123" y="192969"/>
              <a:ext cx="1008000" cy="360000"/>
            </a:xfrm>
            <a:prstGeom prst="rect">
              <a:avLst/>
            </a:prstGeom>
          </p:spPr>
        </p:pic>
        <p:pic>
          <p:nvPicPr>
            <p:cNvPr id="27" name="Picture 26"/>
            <p:cNvPicPr>
              <a:picLocks/>
            </p:cNvPicPr>
            <p:nvPr userDrawn="1"/>
          </p:nvPicPr>
          <p:blipFill>
            <a:blip r:embed="rId5" cstate="print">
              <a:extLst>
                <a:ext uri="{28A0092B-C50C-407E-A947-70E740481C1C}">
                  <a14:useLocalDpi xmlns:a14="http://schemas.microsoft.com/office/drawing/2010/main" val="0"/>
                </a:ext>
              </a:extLst>
            </a:blip>
            <a:stretch>
              <a:fillRect/>
            </a:stretch>
          </p:blipFill>
          <p:spPr>
            <a:xfrm>
              <a:off x="44483" y="192969"/>
              <a:ext cx="1008000" cy="360000"/>
            </a:xfrm>
            <a:prstGeom prst="rect">
              <a:avLst/>
            </a:prstGeom>
          </p:spPr>
        </p:pic>
        <p:pic>
          <p:nvPicPr>
            <p:cNvPr id="28" name="Picture 27"/>
            <p:cNvPicPr>
              <a:picLocks/>
            </p:cNvPicPr>
            <p:nvPr userDrawn="1"/>
          </p:nvPicPr>
          <p:blipFill>
            <a:blip r:embed="rId6" cstate="print">
              <a:extLst>
                <a:ext uri="{28A0092B-C50C-407E-A947-70E740481C1C}">
                  <a14:useLocalDpi xmlns:a14="http://schemas.microsoft.com/office/drawing/2010/main" val="0"/>
                </a:ext>
              </a:extLst>
            </a:blip>
            <a:stretch>
              <a:fillRect/>
            </a:stretch>
          </p:blipFill>
          <p:spPr>
            <a:xfrm>
              <a:off x="2067363" y="192969"/>
              <a:ext cx="1008000" cy="360000"/>
            </a:xfrm>
            <a:prstGeom prst="rect">
              <a:avLst/>
            </a:prstGeom>
          </p:spPr>
        </p:pic>
        <p:pic>
          <p:nvPicPr>
            <p:cNvPr id="29" name="Picture 28"/>
            <p:cNvPicPr>
              <a:picLocks/>
            </p:cNvPicPr>
            <p:nvPr userDrawn="1"/>
          </p:nvPicPr>
          <p:blipFill rotWithShape="1">
            <a:blip r:embed="rId7" cstate="print">
              <a:extLst>
                <a:ext uri="{28A0092B-C50C-407E-A947-70E740481C1C}">
                  <a14:useLocalDpi xmlns:a14="http://schemas.microsoft.com/office/drawing/2010/main" val="0"/>
                </a:ext>
              </a:extLst>
            </a:blip>
            <a:srcRect l="1183" t="30356" r="1733"/>
            <a:stretch/>
          </p:blipFill>
          <p:spPr>
            <a:xfrm>
              <a:off x="1055923" y="192969"/>
              <a:ext cx="1008000" cy="360000"/>
            </a:xfrm>
            <a:prstGeom prst="rect">
              <a:avLst/>
            </a:prstGeom>
          </p:spPr>
        </p:pic>
        <p:pic>
          <p:nvPicPr>
            <p:cNvPr id="30" name="Picture 29"/>
            <p:cNvPicPr>
              <a:picLocks/>
            </p:cNvPicPr>
            <p:nvPr userDrawn="1"/>
          </p:nvPicPr>
          <p:blipFill>
            <a:blip r:embed="rId8" cstate="print">
              <a:extLst>
                <a:ext uri="{28A0092B-C50C-407E-A947-70E740481C1C}">
                  <a14:useLocalDpi xmlns:a14="http://schemas.microsoft.com/office/drawing/2010/main" val="0"/>
                </a:ext>
              </a:extLst>
            </a:blip>
            <a:stretch>
              <a:fillRect/>
            </a:stretch>
          </p:blipFill>
          <p:spPr>
            <a:xfrm>
              <a:off x="3078803" y="192969"/>
              <a:ext cx="1008000" cy="360000"/>
            </a:xfrm>
            <a:prstGeom prst="rect">
              <a:avLst/>
            </a:prstGeom>
          </p:spPr>
        </p:pic>
        <p:pic>
          <p:nvPicPr>
            <p:cNvPr id="31" name="Picture 30"/>
            <p:cNvPicPr>
              <a:picLocks/>
            </p:cNvPicPr>
            <p:nvPr userDrawn="1"/>
          </p:nvPicPr>
          <p:blipFill>
            <a:blip r:embed="rId9" cstate="print">
              <a:extLst>
                <a:ext uri="{28A0092B-C50C-407E-A947-70E740481C1C}">
                  <a14:useLocalDpi xmlns:a14="http://schemas.microsoft.com/office/drawing/2010/main" val="0"/>
                </a:ext>
              </a:extLst>
            </a:blip>
            <a:stretch>
              <a:fillRect/>
            </a:stretch>
          </p:blipFill>
          <p:spPr>
            <a:xfrm>
              <a:off x="4090243" y="192969"/>
              <a:ext cx="1008000" cy="360000"/>
            </a:xfrm>
            <a:prstGeom prst="rect">
              <a:avLst/>
            </a:prstGeom>
          </p:spPr>
        </p:pic>
        <p:pic>
          <p:nvPicPr>
            <p:cNvPr id="32" name="Picture 31"/>
            <p:cNvPicPr>
              <a:picLocks/>
            </p:cNvPicPr>
            <p:nvPr userDrawn="1"/>
          </p:nvPicPr>
          <p:blipFill>
            <a:blip r:embed="rId10" cstate="print">
              <a:extLst>
                <a:ext uri="{28A0092B-C50C-407E-A947-70E740481C1C}">
                  <a14:useLocalDpi xmlns:a14="http://schemas.microsoft.com/office/drawing/2010/main" val="0"/>
                </a:ext>
              </a:extLst>
            </a:blip>
            <a:stretch>
              <a:fillRect/>
            </a:stretch>
          </p:blipFill>
          <p:spPr>
            <a:xfrm>
              <a:off x="5101683" y="192969"/>
              <a:ext cx="1008000" cy="360000"/>
            </a:xfrm>
            <a:prstGeom prst="rect">
              <a:avLst/>
            </a:prstGeom>
          </p:spPr>
        </p:pic>
      </p:grpSp>
    </p:spTree>
    <p:extLst>
      <p:ext uri="{BB962C8B-B14F-4D97-AF65-F5344CB8AC3E}">
        <p14:creationId xmlns:p14="http://schemas.microsoft.com/office/powerpoint/2010/main" val="1771771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9CAF3EB-CDA8-4F04-9846-5E571253DD01}" type="datetimeFigureOut">
              <a:rPr lang="en-AU" smtClean="0"/>
              <a:t>6/04/2018</a:t>
            </a:fld>
            <a:endParaRPr lang="en-AU"/>
          </a:p>
        </p:txBody>
      </p:sp>
      <p:sp>
        <p:nvSpPr>
          <p:cNvPr id="5" name="Footer Placeholder 4"/>
          <p:cNvSpPr>
            <a:spLocks noGrp="1"/>
          </p:cNvSpPr>
          <p:nvPr>
            <p:ph type="ftr" sz="quarter" idx="11"/>
          </p:nvPr>
        </p:nvSpPr>
        <p:spPr/>
        <p:txBody>
          <a:bodyPr/>
          <a:lstStyle/>
          <a:p>
            <a:endParaRPr lang="en-AU"/>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49C5B243-4380-48F5-B803-B08CFB5B8DCD}" type="slidenum">
              <a:rPr lang="en-AU" smtClean="0"/>
              <a:t>‹#›</a:t>
            </a:fld>
            <a:endParaRPr lang="en-AU"/>
          </a:p>
        </p:txBody>
      </p:sp>
    </p:spTree>
    <p:extLst>
      <p:ext uri="{BB962C8B-B14F-4D97-AF65-F5344CB8AC3E}">
        <p14:creationId xmlns:p14="http://schemas.microsoft.com/office/powerpoint/2010/main" val="2289605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9CAF3EB-CDA8-4F04-9846-5E571253DD01}" type="datetimeFigureOut">
              <a:rPr lang="en-AU" smtClean="0"/>
              <a:t>6/04/2018</a:t>
            </a:fld>
            <a:endParaRPr lang="en-AU"/>
          </a:p>
        </p:txBody>
      </p:sp>
      <p:sp>
        <p:nvSpPr>
          <p:cNvPr id="5" name="Footer Placeholder 4"/>
          <p:cNvSpPr>
            <a:spLocks noGrp="1"/>
          </p:cNvSpPr>
          <p:nvPr>
            <p:ph type="ftr" sz="quarter" idx="11"/>
          </p:nvPr>
        </p:nvSpPr>
        <p:spPr/>
        <p:txBody>
          <a:bodyPr/>
          <a:lstStyle/>
          <a:p>
            <a:endParaRPr lang="en-AU"/>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49C5B243-4380-48F5-B803-B08CFB5B8DCD}" type="slidenum">
              <a:rPr lang="en-AU" smtClean="0"/>
              <a:t>‹#›</a:t>
            </a:fld>
            <a:endParaRPr lang="en-AU"/>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0663602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69CAF3EB-CDA8-4F04-9846-5E571253DD01}" type="datetimeFigureOut">
              <a:rPr lang="en-AU" smtClean="0"/>
              <a:t>6/04/2018</a:t>
            </a:fld>
            <a:endParaRPr lang="en-AU"/>
          </a:p>
        </p:txBody>
      </p:sp>
      <p:sp>
        <p:nvSpPr>
          <p:cNvPr id="6" name="Footer Placeholder 5"/>
          <p:cNvSpPr>
            <a:spLocks noGrp="1"/>
          </p:cNvSpPr>
          <p:nvPr>
            <p:ph type="ftr" sz="quarter" idx="11"/>
          </p:nvPr>
        </p:nvSpPr>
        <p:spPr/>
        <p:txBody>
          <a:bodyPr/>
          <a:lstStyle/>
          <a:p>
            <a:endParaRPr lang="en-AU"/>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49C5B243-4380-48F5-B803-B08CFB5B8DCD}" type="slidenum">
              <a:rPr lang="en-AU" smtClean="0"/>
              <a:t>‹#›</a:t>
            </a:fld>
            <a:endParaRPr lang="en-AU"/>
          </a:p>
        </p:txBody>
      </p:sp>
    </p:spTree>
    <p:extLst>
      <p:ext uri="{BB962C8B-B14F-4D97-AF65-F5344CB8AC3E}">
        <p14:creationId xmlns:p14="http://schemas.microsoft.com/office/powerpoint/2010/main" val="18455305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69CAF3EB-CDA8-4F04-9846-5E571253DD01}" type="datetimeFigureOut">
              <a:rPr lang="en-AU" smtClean="0"/>
              <a:t>6/04/2018</a:t>
            </a:fld>
            <a:endParaRPr lang="en-AU"/>
          </a:p>
        </p:txBody>
      </p:sp>
      <p:sp>
        <p:nvSpPr>
          <p:cNvPr id="6" name="Footer Placeholder 5"/>
          <p:cNvSpPr>
            <a:spLocks noGrp="1"/>
          </p:cNvSpPr>
          <p:nvPr>
            <p:ph type="ftr" sz="quarter" idx="11"/>
          </p:nvPr>
        </p:nvSpPr>
        <p:spPr/>
        <p:txBody>
          <a:bodyPr/>
          <a:lstStyle/>
          <a:p>
            <a:endParaRPr lang="en-AU"/>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49C5B243-4380-48F5-B803-B08CFB5B8DCD}" type="slidenum">
              <a:rPr lang="en-AU" smtClean="0"/>
              <a:t>‹#›</a:t>
            </a:fld>
            <a:endParaRPr lang="en-AU"/>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91788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69CAF3EB-CDA8-4F04-9846-5E571253DD01}" type="datetimeFigureOut">
              <a:rPr lang="en-AU" smtClean="0"/>
              <a:t>6/04/2018</a:t>
            </a:fld>
            <a:endParaRPr lang="en-AU"/>
          </a:p>
        </p:txBody>
      </p:sp>
      <p:sp>
        <p:nvSpPr>
          <p:cNvPr id="6" name="Footer Placeholder 5"/>
          <p:cNvSpPr>
            <a:spLocks noGrp="1"/>
          </p:cNvSpPr>
          <p:nvPr>
            <p:ph type="ftr" sz="quarter" idx="11"/>
          </p:nvPr>
        </p:nvSpPr>
        <p:spPr/>
        <p:txBody>
          <a:bodyPr/>
          <a:lstStyle/>
          <a:p>
            <a:endParaRPr lang="en-A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49C5B243-4380-48F5-B803-B08CFB5B8DCD}" type="slidenum">
              <a:rPr lang="en-AU" smtClean="0"/>
              <a:t>‹#›</a:t>
            </a:fld>
            <a:endParaRPr lang="en-AU"/>
          </a:p>
        </p:txBody>
      </p:sp>
    </p:spTree>
    <p:extLst>
      <p:ext uri="{BB962C8B-B14F-4D97-AF65-F5344CB8AC3E}">
        <p14:creationId xmlns:p14="http://schemas.microsoft.com/office/powerpoint/2010/main" val="2662447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CAF3EB-CDA8-4F04-9846-5E571253DD01}" type="datetimeFigureOut">
              <a:rPr lang="en-AU" smtClean="0"/>
              <a:t>6/04/2018</a:t>
            </a:fld>
            <a:endParaRPr lang="en-AU"/>
          </a:p>
        </p:txBody>
      </p:sp>
      <p:sp>
        <p:nvSpPr>
          <p:cNvPr id="5" name="Footer Placeholder 4"/>
          <p:cNvSpPr>
            <a:spLocks noGrp="1"/>
          </p:cNvSpPr>
          <p:nvPr>
            <p:ph type="ftr" sz="quarter" idx="11"/>
          </p:nvPr>
        </p:nvSpPr>
        <p:spPr/>
        <p:txBody>
          <a:bodyPr/>
          <a:lstStyle/>
          <a:p>
            <a:endParaRPr lang="en-A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9C5B243-4380-48F5-B803-B08CFB5B8DCD}" type="slidenum">
              <a:rPr lang="en-AU" smtClean="0"/>
              <a:t>‹#›</a:t>
            </a:fld>
            <a:endParaRPr lang="en-AU"/>
          </a:p>
        </p:txBody>
      </p:sp>
    </p:spTree>
    <p:extLst>
      <p:ext uri="{BB962C8B-B14F-4D97-AF65-F5344CB8AC3E}">
        <p14:creationId xmlns:p14="http://schemas.microsoft.com/office/powerpoint/2010/main" val="16208302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CAF3EB-CDA8-4F04-9846-5E571253DD01}" type="datetimeFigureOut">
              <a:rPr lang="en-AU" smtClean="0"/>
              <a:t>6/04/2018</a:t>
            </a:fld>
            <a:endParaRPr lang="en-AU"/>
          </a:p>
        </p:txBody>
      </p:sp>
      <p:sp>
        <p:nvSpPr>
          <p:cNvPr id="5" name="Footer Placeholder 4"/>
          <p:cNvSpPr>
            <a:spLocks noGrp="1"/>
          </p:cNvSpPr>
          <p:nvPr>
            <p:ph type="ftr" sz="quarter" idx="11"/>
          </p:nvPr>
        </p:nvSpPr>
        <p:spPr/>
        <p:txBody>
          <a:bodyPr/>
          <a:lstStyle/>
          <a:p>
            <a:endParaRPr lang="en-A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9C5B243-4380-48F5-B803-B08CFB5B8DCD}" type="slidenum">
              <a:rPr lang="en-AU" smtClean="0"/>
              <a:t>‹#›</a:t>
            </a:fld>
            <a:endParaRPr lang="en-AU"/>
          </a:p>
        </p:txBody>
      </p:sp>
    </p:spTree>
    <p:extLst>
      <p:ext uri="{BB962C8B-B14F-4D97-AF65-F5344CB8AC3E}">
        <p14:creationId xmlns:p14="http://schemas.microsoft.com/office/powerpoint/2010/main" val="34800223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5625"/>
              <a:t>Title Text</a:t>
            </a:r>
          </a:p>
        </p:txBody>
      </p:sp>
      <p:sp>
        <p:nvSpPr>
          <p:cNvPr id="19" name="Shape 19"/>
          <p:cNvSpPr>
            <a:spLocks noGrp="1"/>
          </p:cNvSpPr>
          <p:nvPr>
            <p:ph type="body" idx="1"/>
          </p:nvPr>
        </p:nvSpPr>
        <p:spPr>
          <a:prstGeom prst="rect">
            <a:avLst/>
          </a:prstGeom>
        </p:spPr>
        <p:txBody>
          <a:bodyPr/>
          <a:lstStyle/>
          <a:p>
            <a:pPr lvl="0">
              <a:defRPr sz="1800"/>
            </a:pPr>
            <a:r>
              <a:rPr sz="2531"/>
              <a:t>Body Level One</a:t>
            </a:r>
          </a:p>
          <a:p>
            <a:pPr lvl="1">
              <a:defRPr sz="1800"/>
            </a:pPr>
            <a:r>
              <a:rPr sz="2531"/>
              <a:t>Body Level Two</a:t>
            </a:r>
          </a:p>
          <a:p>
            <a:pPr lvl="2">
              <a:defRPr sz="1800"/>
            </a:pPr>
            <a:r>
              <a:rPr sz="2531"/>
              <a:t>Body Level Three</a:t>
            </a:r>
          </a:p>
          <a:p>
            <a:pPr lvl="3">
              <a:defRPr sz="1800"/>
            </a:pPr>
            <a:r>
              <a:rPr sz="2531"/>
              <a:t>Body Level Four</a:t>
            </a:r>
          </a:p>
          <a:p>
            <a:pPr lvl="4">
              <a:defRPr sz="1800"/>
            </a:pPr>
            <a:r>
              <a:rPr sz="2531"/>
              <a:t>Body Level Five</a:t>
            </a:r>
          </a:p>
        </p:txBody>
      </p:sp>
    </p:spTree>
    <p:extLst>
      <p:ext uri="{BB962C8B-B14F-4D97-AF65-F5344CB8AC3E}">
        <p14:creationId xmlns:p14="http://schemas.microsoft.com/office/powerpoint/2010/main" val="70880981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CAF3EB-CDA8-4F04-9846-5E571253DD01}" type="datetimeFigureOut">
              <a:rPr lang="en-AU" smtClean="0"/>
              <a:t>6/04/2018</a:t>
            </a:fld>
            <a:endParaRPr lang="en-AU"/>
          </a:p>
        </p:txBody>
      </p:sp>
      <p:sp>
        <p:nvSpPr>
          <p:cNvPr id="5" name="Footer Placeholder 4"/>
          <p:cNvSpPr>
            <a:spLocks noGrp="1"/>
          </p:cNvSpPr>
          <p:nvPr>
            <p:ph type="ftr" sz="quarter" idx="11"/>
          </p:nvPr>
        </p:nvSpPr>
        <p:spPr/>
        <p:txBody>
          <a:bodyPr/>
          <a:lstStyle/>
          <a:p>
            <a:endParaRPr lang="en-A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9C5B243-4380-48F5-B803-B08CFB5B8DCD}" type="slidenum">
              <a:rPr lang="en-AU" smtClean="0"/>
              <a:t>‹#›</a:t>
            </a:fld>
            <a:endParaRPr lang="en-AU"/>
          </a:p>
        </p:txBody>
      </p:sp>
      <p:grpSp>
        <p:nvGrpSpPr>
          <p:cNvPr id="8" name="Group 7"/>
          <p:cNvGrpSpPr/>
          <p:nvPr userDrawn="1"/>
        </p:nvGrpSpPr>
        <p:grpSpPr>
          <a:xfrm>
            <a:off x="179512" y="188680"/>
            <a:ext cx="8964488" cy="360000"/>
            <a:chOff x="44483" y="192969"/>
            <a:chExt cx="9099517" cy="360000"/>
          </a:xfrm>
        </p:grpSpPr>
        <p:pic>
          <p:nvPicPr>
            <p:cNvPr id="9" name="Picture 8"/>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8136000" y="192969"/>
              <a:ext cx="1008000" cy="360000"/>
            </a:xfrm>
            <a:prstGeom prst="rect">
              <a:avLst/>
            </a:prstGeom>
          </p:spPr>
        </p:pic>
        <p:pic>
          <p:nvPicPr>
            <p:cNvPr id="11" name="Picture 10"/>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7124563" y="192969"/>
              <a:ext cx="1008000" cy="360000"/>
            </a:xfrm>
            <a:prstGeom prst="rect">
              <a:avLst/>
            </a:prstGeom>
          </p:spPr>
        </p:pic>
        <p:pic>
          <p:nvPicPr>
            <p:cNvPr id="12" name="Picture 11"/>
            <p:cNvPicPr>
              <a:picLocks/>
            </p:cNvPicPr>
            <p:nvPr userDrawn="1"/>
          </p:nvPicPr>
          <p:blipFill rotWithShape="1">
            <a:blip r:embed="rId4" cstate="print">
              <a:extLst>
                <a:ext uri="{28A0092B-C50C-407E-A947-70E740481C1C}">
                  <a14:useLocalDpi xmlns:a14="http://schemas.microsoft.com/office/drawing/2010/main" val="0"/>
                </a:ext>
              </a:extLst>
            </a:blip>
            <a:srcRect l="3407" t="10822" b="6491"/>
            <a:stretch/>
          </p:blipFill>
          <p:spPr>
            <a:xfrm>
              <a:off x="6113123" y="192969"/>
              <a:ext cx="1008000" cy="360000"/>
            </a:xfrm>
            <a:prstGeom prst="rect">
              <a:avLst/>
            </a:prstGeom>
          </p:spPr>
        </p:pic>
        <p:pic>
          <p:nvPicPr>
            <p:cNvPr id="13" name="Picture 12"/>
            <p:cNvPicPr>
              <a:picLocks/>
            </p:cNvPicPr>
            <p:nvPr userDrawn="1"/>
          </p:nvPicPr>
          <p:blipFill>
            <a:blip r:embed="rId5" cstate="print">
              <a:extLst>
                <a:ext uri="{28A0092B-C50C-407E-A947-70E740481C1C}">
                  <a14:useLocalDpi xmlns:a14="http://schemas.microsoft.com/office/drawing/2010/main" val="0"/>
                </a:ext>
              </a:extLst>
            </a:blip>
            <a:stretch>
              <a:fillRect/>
            </a:stretch>
          </p:blipFill>
          <p:spPr>
            <a:xfrm>
              <a:off x="44483" y="192969"/>
              <a:ext cx="1008000" cy="360000"/>
            </a:xfrm>
            <a:prstGeom prst="rect">
              <a:avLst/>
            </a:prstGeom>
          </p:spPr>
        </p:pic>
        <p:pic>
          <p:nvPicPr>
            <p:cNvPr id="14" name="Picture 13"/>
            <p:cNvPicPr>
              <a:picLocks/>
            </p:cNvPicPr>
            <p:nvPr userDrawn="1"/>
          </p:nvPicPr>
          <p:blipFill>
            <a:blip r:embed="rId6" cstate="print">
              <a:extLst>
                <a:ext uri="{28A0092B-C50C-407E-A947-70E740481C1C}">
                  <a14:useLocalDpi xmlns:a14="http://schemas.microsoft.com/office/drawing/2010/main" val="0"/>
                </a:ext>
              </a:extLst>
            </a:blip>
            <a:stretch>
              <a:fillRect/>
            </a:stretch>
          </p:blipFill>
          <p:spPr>
            <a:xfrm>
              <a:off x="2067363" y="192969"/>
              <a:ext cx="1008000" cy="360000"/>
            </a:xfrm>
            <a:prstGeom prst="rect">
              <a:avLst/>
            </a:prstGeom>
          </p:spPr>
        </p:pic>
        <p:pic>
          <p:nvPicPr>
            <p:cNvPr id="15" name="Picture 14"/>
            <p:cNvPicPr>
              <a:picLocks/>
            </p:cNvPicPr>
            <p:nvPr userDrawn="1"/>
          </p:nvPicPr>
          <p:blipFill rotWithShape="1">
            <a:blip r:embed="rId7" cstate="print">
              <a:extLst>
                <a:ext uri="{28A0092B-C50C-407E-A947-70E740481C1C}">
                  <a14:useLocalDpi xmlns:a14="http://schemas.microsoft.com/office/drawing/2010/main" val="0"/>
                </a:ext>
              </a:extLst>
            </a:blip>
            <a:srcRect l="1183" t="30356" r="1733"/>
            <a:stretch/>
          </p:blipFill>
          <p:spPr>
            <a:xfrm>
              <a:off x="1055923" y="192969"/>
              <a:ext cx="1008000" cy="360000"/>
            </a:xfrm>
            <a:prstGeom prst="rect">
              <a:avLst/>
            </a:prstGeom>
          </p:spPr>
        </p:pic>
        <p:pic>
          <p:nvPicPr>
            <p:cNvPr id="16" name="Picture 15"/>
            <p:cNvPicPr>
              <a:picLocks/>
            </p:cNvPicPr>
            <p:nvPr userDrawn="1"/>
          </p:nvPicPr>
          <p:blipFill>
            <a:blip r:embed="rId8" cstate="print">
              <a:extLst>
                <a:ext uri="{28A0092B-C50C-407E-A947-70E740481C1C}">
                  <a14:useLocalDpi xmlns:a14="http://schemas.microsoft.com/office/drawing/2010/main" val="0"/>
                </a:ext>
              </a:extLst>
            </a:blip>
            <a:stretch>
              <a:fillRect/>
            </a:stretch>
          </p:blipFill>
          <p:spPr>
            <a:xfrm>
              <a:off x="3078803" y="192969"/>
              <a:ext cx="1008000" cy="360000"/>
            </a:xfrm>
            <a:prstGeom prst="rect">
              <a:avLst/>
            </a:prstGeom>
          </p:spPr>
        </p:pic>
        <p:pic>
          <p:nvPicPr>
            <p:cNvPr id="17" name="Picture 16"/>
            <p:cNvPicPr>
              <a:picLocks/>
            </p:cNvPicPr>
            <p:nvPr userDrawn="1"/>
          </p:nvPicPr>
          <p:blipFill>
            <a:blip r:embed="rId9" cstate="print">
              <a:extLst>
                <a:ext uri="{28A0092B-C50C-407E-A947-70E740481C1C}">
                  <a14:useLocalDpi xmlns:a14="http://schemas.microsoft.com/office/drawing/2010/main" val="0"/>
                </a:ext>
              </a:extLst>
            </a:blip>
            <a:stretch>
              <a:fillRect/>
            </a:stretch>
          </p:blipFill>
          <p:spPr>
            <a:xfrm>
              <a:off x="4090243" y="192969"/>
              <a:ext cx="1008000" cy="360000"/>
            </a:xfrm>
            <a:prstGeom prst="rect">
              <a:avLst/>
            </a:prstGeom>
          </p:spPr>
        </p:pic>
        <p:pic>
          <p:nvPicPr>
            <p:cNvPr id="18" name="Picture 17"/>
            <p:cNvPicPr>
              <a:picLocks/>
            </p:cNvPicPr>
            <p:nvPr userDrawn="1"/>
          </p:nvPicPr>
          <p:blipFill>
            <a:blip r:embed="rId10" cstate="print">
              <a:extLst>
                <a:ext uri="{28A0092B-C50C-407E-A947-70E740481C1C}">
                  <a14:useLocalDpi xmlns:a14="http://schemas.microsoft.com/office/drawing/2010/main" val="0"/>
                </a:ext>
              </a:extLst>
            </a:blip>
            <a:stretch>
              <a:fillRect/>
            </a:stretch>
          </p:blipFill>
          <p:spPr>
            <a:xfrm>
              <a:off x="5101683" y="192969"/>
              <a:ext cx="1008000" cy="360000"/>
            </a:xfrm>
            <a:prstGeom prst="rect">
              <a:avLst/>
            </a:prstGeom>
          </p:spPr>
        </p:pic>
      </p:grpSp>
    </p:spTree>
    <p:extLst>
      <p:ext uri="{BB962C8B-B14F-4D97-AF65-F5344CB8AC3E}">
        <p14:creationId xmlns:p14="http://schemas.microsoft.com/office/powerpoint/2010/main" val="1189874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9CAF3EB-CDA8-4F04-9846-5E571253DD01}" type="datetimeFigureOut">
              <a:rPr lang="en-AU" smtClean="0"/>
              <a:t>6/04/2018</a:t>
            </a:fld>
            <a:endParaRPr lang="en-AU"/>
          </a:p>
        </p:txBody>
      </p:sp>
      <p:sp>
        <p:nvSpPr>
          <p:cNvPr id="5" name="Footer Placeholder 4"/>
          <p:cNvSpPr>
            <a:spLocks noGrp="1"/>
          </p:cNvSpPr>
          <p:nvPr>
            <p:ph type="ftr" sz="quarter" idx="11"/>
          </p:nvPr>
        </p:nvSpPr>
        <p:spPr/>
        <p:txBody>
          <a:bodyPr/>
          <a:lstStyle/>
          <a:p>
            <a:endParaRPr lang="en-AU"/>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49C5B243-4380-48F5-B803-B08CFB5B8DCD}" type="slidenum">
              <a:rPr lang="en-AU" smtClean="0"/>
              <a:t>‹#›</a:t>
            </a:fld>
            <a:endParaRPr lang="en-AU"/>
          </a:p>
        </p:txBody>
      </p:sp>
      <p:grpSp>
        <p:nvGrpSpPr>
          <p:cNvPr id="8" name="Group 7"/>
          <p:cNvGrpSpPr/>
          <p:nvPr userDrawn="1"/>
        </p:nvGrpSpPr>
        <p:grpSpPr>
          <a:xfrm>
            <a:off x="179512" y="188680"/>
            <a:ext cx="8964488" cy="360000"/>
            <a:chOff x="44483" y="192969"/>
            <a:chExt cx="9099517" cy="360000"/>
          </a:xfrm>
        </p:grpSpPr>
        <p:pic>
          <p:nvPicPr>
            <p:cNvPr id="9" name="Picture 8"/>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8136000" y="192969"/>
              <a:ext cx="1008000" cy="360000"/>
            </a:xfrm>
            <a:prstGeom prst="rect">
              <a:avLst/>
            </a:prstGeom>
          </p:spPr>
        </p:pic>
        <p:pic>
          <p:nvPicPr>
            <p:cNvPr id="10" name="Picture 9"/>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7124563" y="192969"/>
              <a:ext cx="1008000" cy="360000"/>
            </a:xfrm>
            <a:prstGeom prst="rect">
              <a:avLst/>
            </a:prstGeom>
          </p:spPr>
        </p:pic>
        <p:pic>
          <p:nvPicPr>
            <p:cNvPr id="12" name="Picture 11"/>
            <p:cNvPicPr>
              <a:picLocks/>
            </p:cNvPicPr>
            <p:nvPr userDrawn="1"/>
          </p:nvPicPr>
          <p:blipFill rotWithShape="1">
            <a:blip r:embed="rId4" cstate="print">
              <a:extLst>
                <a:ext uri="{28A0092B-C50C-407E-A947-70E740481C1C}">
                  <a14:useLocalDpi xmlns:a14="http://schemas.microsoft.com/office/drawing/2010/main" val="0"/>
                </a:ext>
              </a:extLst>
            </a:blip>
            <a:srcRect l="3407" t="10822" b="6491"/>
            <a:stretch/>
          </p:blipFill>
          <p:spPr>
            <a:xfrm>
              <a:off x="6113123" y="192969"/>
              <a:ext cx="1008000" cy="360000"/>
            </a:xfrm>
            <a:prstGeom prst="rect">
              <a:avLst/>
            </a:prstGeom>
          </p:spPr>
        </p:pic>
        <p:pic>
          <p:nvPicPr>
            <p:cNvPr id="13" name="Picture 12"/>
            <p:cNvPicPr>
              <a:picLocks/>
            </p:cNvPicPr>
            <p:nvPr userDrawn="1"/>
          </p:nvPicPr>
          <p:blipFill>
            <a:blip r:embed="rId5" cstate="print">
              <a:extLst>
                <a:ext uri="{28A0092B-C50C-407E-A947-70E740481C1C}">
                  <a14:useLocalDpi xmlns:a14="http://schemas.microsoft.com/office/drawing/2010/main" val="0"/>
                </a:ext>
              </a:extLst>
            </a:blip>
            <a:stretch>
              <a:fillRect/>
            </a:stretch>
          </p:blipFill>
          <p:spPr>
            <a:xfrm>
              <a:off x="44483" y="192969"/>
              <a:ext cx="1008000" cy="360000"/>
            </a:xfrm>
            <a:prstGeom prst="rect">
              <a:avLst/>
            </a:prstGeom>
          </p:spPr>
        </p:pic>
        <p:pic>
          <p:nvPicPr>
            <p:cNvPr id="14" name="Picture 13"/>
            <p:cNvPicPr>
              <a:picLocks/>
            </p:cNvPicPr>
            <p:nvPr userDrawn="1"/>
          </p:nvPicPr>
          <p:blipFill>
            <a:blip r:embed="rId6" cstate="print">
              <a:extLst>
                <a:ext uri="{28A0092B-C50C-407E-A947-70E740481C1C}">
                  <a14:useLocalDpi xmlns:a14="http://schemas.microsoft.com/office/drawing/2010/main" val="0"/>
                </a:ext>
              </a:extLst>
            </a:blip>
            <a:stretch>
              <a:fillRect/>
            </a:stretch>
          </p:blipFill>
          <p:spPr>
            <a:xfrm>
              <a:off x="2067363" y="192969"/>
              <a:ext cx="1008000" cy="360000"/>
            </a:xfrm>
            <a:prstGeom prst="rect">
              <a:avLst/>
            </a:prstGeom>
          </p:spPr>
        </p:pic>
        <p:pic>
          <p:nvPicPr>
            <p:cNvPr id="15" name="Picture 14"/>
            <p:cNvPicPr>
              <a:picLocks/>
            </p:cNvPicPr>
            <p:nvPr userDrawn="1"/>
          </p:nvPicPr>
          <p:blipFill rotWithShape="1">
            <a:blip r:embed="rId7" cstate="print">
              <a:extLst>
                <a:ext uri="{28A0092B-C50C-407E-A947-70E740481C1C}">
                  <a14:useLocalDpi xmlns:a14="http://schemas.microsoft.com/office/drawing/2010/main" val="0"/>
                </a:ext>
              </a:extLst>
            </a:blip>
            <a:srcRect l="1183" t="30356" r="1733"/>
            <a:stretch/>
          </p:blipFill>
          <p:spPr>
            <a:xfrm>
              <a:off x="1055923" y="192969"/>
              <a:ext cx="1008000" cy="360000"/>
            </a:xfrm>
            <a:prstGeom prst="rect">
              <a:avLst/>
            </a:prstGeom>
          </p:spPr>
        </p:pic>
        <p:pic>
          <p:nvPicPr>
            <p:cNvPr id="16" name="Picture 15"/>
            <p:cNvPicPr>
              <a:picLocks/>
            </p:cNvPicPr>
            <p:nvPr userDrawn="1"/>
          </p:nvPicPr>
          <p:blipFill>
            <a:blip r:embed="rId8" cstate="print">
              <a:extLst>
                <a:ext uri="{28A0092B-C50C-407E-A947-70E740481C1C}">
                  <a14:useLocalDpi xmlns:a14="http://schemas.microsoft.com/office/drawing/2010/main" val="0"/>
                </a:ext>
              </a:extLst>
            </a:blip>
            <a:stretch>
              <a:fillRect/>
            </a:stretch>
          </p:blipFill>
          <p:spPr>
            <a:xfrm>
              <a:off x="3078803" y="192969"/>
              <a:ext cx="1008000" cy="360000"/>
            </a:xfrm>
            <a:prstGeom prst="rect">
              <a:avLst/>
            </a:prstGeom>
          </p:spPr>
        </p:pic>
        <p:pic>
          <p:nvPicPr>
            <p:cNvPr id="17" name="Picture 16"/>
            <p:cNvPicPr>
              <a:picLocks/>
            </p:cNvPicPr>
            <p:nvPr userDrawn="1"/>
          </p:nvPicPr>
          <p:blipFill>
            <a:blip r:embed="rId9" cstate="print">
              <a:extLst>
                <a:ext uri="{28A0092B-C50C-407E-A947-70E740481C1C}">
                  <a14:useLocalDpi xmlns:a14="http://schemas.microsoft.com/office/drawing/2010/main" val="0"/>
                </a:ext>
              </a:extLst>
            </a:blip>
            <a:stretch>
              <a:fillRect/>
            </a:stretch>
          </p:blipFill>
          <p:spPr>
            <a:xfrm>
              <a:off x="4090243" y="192969"/>
              <a:ext cx="1008000" cy="360000"/>
            </a:xfrm>
            <a:prstGeom prst="rect">
              <a:avLst/>
            </a:prstGeom>
          </p:spPr>
        </p:pic>
        <p:pic>
          <p:nvPicPr>
            <p:cNvPr id="18" name="Picture 17"/>
            <p:cNvPicPr>
              <a:picLocks/>
            </p:cNvPicPr>
            <p:nvPr userDrawn="1"/>
          </p:nvPicPr>
          <p:blipFill>
            <a:blip r:embed="rId10" cstate="print">
              <a:extLst>
                <a:ext uri="{28A0092B-C50C-407E-A947-70E740481C1C}">
                  <a14:useLocalDpi xmlns:a14="http://schemas.microsoft.com/office/drawing/2010/main" val="0"/>
                </a:ext>
              </a:extLst>
            </a:blip>
            <a:stretch>
              <a:fillRect/>
            </a:stretch>
          </p:blipFill>
          <p:spPr>
            <a:xfrm>
              <a:off x="5101683" y="192969"/>
              <a:ext cx="1008000" cy="360000"/>
            </a:xfrm>
            <a:prstGeom prst="rect">
              <a:avLst/>
            </a:prstGeom>
          </p:spPr>
        </p:pic>
      </p:grpSp>
    </p:spTree>
    <p:extLst>
      <p:ext uri="{BB962C8B-B14F-4D97-AF65-F5344CB8AC3E}">
        <p14:creationId xmlns:p14="http://schemas.microsoft.com/office/powerpoint/2010/main" val="2100280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CAF3EB-CDA8-4F04-9846-5E571253DD01}" type="datetimeFigureOut">
              <a:rPr lang="en-AU" smtClean="0"/>
              <a:t>6/04/2018</a:t>
            </a:fld>
            <a:endParaRPr lang="en-AU"/>
          </a:p>
        </p:txBody>
      </p:sp>
      <p:sp>
        <p:nvSpPr>
          <p:cNvPr id="6" name="Footer Placeholder 5"/>
          <p:cNvSpPr>
            <a:spLocks noGrp="1"/>
          </p:cNvSpPr>
          <p:nvPr>
            <p:ph type="ftr" sz="quarter" idx="11"/>
          </p:nvPr>
        </p:nvSpPr>
        <p:spPr/>
        <p:txBody>
          <a:bodyPr/>
          <a:lstStyle/>
          <a:p>
            <a:endParaRPr lang="en-AU"/>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49C5B243-4380-48F5-B803-B08CFB5B8DCD}" type="slidenum">
              <a:rPr lang="en-AU" smtClean="0"/>
              <a:t>‹#›</a:t>
            </a:fld>
            <a:endParaRPr lang="en-AU"/>
          </a:p>
        </p:txBody>
      </p:sp>
      <p:grpSp>
        <p:nvGrpSpPr>
          <p:cNvPr id="11" name="Group 10"/>
          <p:cNvGrpSpPr/>
          <p:nvPr userDrawn="1"/>
        </p:nvGrpSpPr>
        <p:grpSpPr>
          <a:xfrm>
            <a:off x="179512" y="188680"/>
            <a:ext cx="8964488" cy="360000"/>
            <a:chOff x="44483" y="192969"/>
            <a:chExt cx="9099517" cy="360000"/>
          </a:xfrm>
        </p:grpSpPr>
        <p:pic>
          <p:nvPicPr>
            <p:cNvPr id="12" name="Picture 11"/>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8136000" y="192969"/>
              <a:ext cx="1008000" cy="360000"/>
            </a:xfrm>
            <a:prstGeom prst="rect">
              <a:avLst/>
            </a:prstGeom>
          </p:spPr>
        </p:pic>
        <p:pic>
          <p:nvPicPr>
            <p:cNvPr id="13" name="Picture 12"/>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7124563" y="192969"/>
              <a:ext cx="1008000" cy="360000"/>
            </a:xfrm>
            <a:prstGeom prst="rect">
              <a:avLst/>
            </a:prstGeom>
          </p:spPr>
        </p:pic>
        <p:pic>
          <p:nvPicPr>
            <p:cNvPr id="14" name="Picture 13"/>
            <p:cNvPicPr>
              <a:picLocks/>
            </p:cNvPicPr>
            <p:nvPr userDrawn="1"/>
          </p:nvPicPr>
          <p:blipFill rotWithShape="1">
            <a:blip r:embed="rId4" cstate="print">
              <a:extLst>
                <a:ext uri="{28A0092B-C50C-407E-A947-70E740481C1C}">
                  <a14:useLocalDpi xmlns:a14="http://schemas.microsoft.com/office/drawing/2010/main" val="0"/>
                </a:ext>
              </a:extLst>
            </a:blip>
            <a:srcRect l="3407" t="10822" b="6491"/>
            <a:stretch/>
          </p:blipFill>
          <p:spPr>
            <a:xfrm>
              <a:off x="6113123" y="192969"/>
              <a:ext cx="1008000" cy="360000"/>
            </a:xfrm>
            <a:prstGeom prst="rect">
              <a:avLst/>
            </a:prstGeom>
          </p:spPr>
        </p:pic>
        <p:pic>
          <p:nvPicPr>
            <p:cNvPr id="15" name="Picture 14"/>
            <p:cNvPicPr>
              <a:picLocks/>
            </p:cNvPicPr>
            <p:nvPr userDrawn="1"/>
          </p:nvPicPr>
          <p:blipFill>
            <a:blip r:embed="rId5" cstate="print">
              <a:extLst>
                <a:ext uri="{28A0092B-C50C-407E-A947-70E740481C1C}">
                  <a14:useLocalDpi xmlns:a14="http://schemas.microsoft.com/office/drawing/2010/main" val="0"/>
                </a:ext>
              </a:extLst>
            </a:blip>
            <a:stretch>
              <a:fillRect/>
            </a:stretch>
          </p:blipFill>
          <p:spPr>
            <a:xfrm>
              <a:off x="44483" y="192969"/>
              <a:ext cx="1008000" cy="360000"/>
            </a:xfrm>
            <a:prstGeom prst="rect">
              <a:avLst/>
            </a:prstGeom>
          </p:spPr>
        </p:pic>
        <p:pic>
          <p:nvPicPr>
            <p:cNvPr id="16" name="Picture 15"/>
            <p:cNvPicPr>
              <a:picLocks/>
            </p:cNvPicPr>
            <p:nvPr userDrawn="1"/>
          </p:nvPicPr>
          <p:blipFill>
            <a:blip r:embed="rId6" cstate="print">
              <a:extLst>
                <a:ext uri="{28A0092B-C50C-407E-A947-70E740481C1C}">
                  <a14:useLocalDpi xmlns:a14="http://schemas.microsoft.com/office/drawing/2010/main" val="0"/>
                </a:ext>
              </a:extLst>
            </a:blip>
            <a:stretch>
              <a:fillRect/>
            </a:stretch>
          </p:blipFill>
          <p:spPr>
            <a:xfrm>
              <a:off x="2067363" y="192969"/>
              <a:ext cx="1008000" cy="360000"/>
            </a:xfrm>
            <a:prstGeom prst="rect">
              <a:avLst/>
            </a:prstGeom>
          </p:spPr>
        </p:pic>
        <p:pic>
          <p:nvPicPr>
            <p:cNvPr id="17" name="Picture 16"/>
            <p:cNvPicPr>
              <a:picLocks/>
            </p:cNvPicPr>
            <p:nvPr userDrawn="1"/>
          </p:nvPicPr>
          <p:blipFill rotWithShape="1">
            <a:blip r:embed="rId7" cstate="print">
              <a:extLst>
                <a:ext uri="{28A0092B-C50C-407E-A947-70E740481C1C}">
                  <a14:useLocalDpi xmlns:a14="http://schemas.microsoft.com/office/drawing/2010/main" val="0"/>
                </a:ext>
              </a:extLst>
            </a:blip>
            <a:srcRect l="1183" t="30356" r="1733"/>
            <a:stretch/>
          </p:blipFill>
          <p:spPr>
            <a:xfrm>
              <a:off x="1055923" y="192969"/>
              <a:ext cx="1008000" cy="360000"/>
            </a:xfrm>
            <a:prstGeom prst="rect">
              <a:avLst/>
            </a:prstGeom>
          </p:spPr>
        </p:pic>
        <p:pic>
          <p:nvPicPr>
            <p:cNvPr id="18" name="Picture 17"/>
            <p:cNvPicPr>
              <a:picLocks/>
            </p:cNvPicPr>
            <p:nvPr userDrawn="1"/>
          </p:nvPicPr>
          <p:blipFill>
            <a:blip r:embed="rId8" cstate="print">
              <a:extLst>
                <a:ext uri="{28A0092B-C50C-407E-A947-70E740481C1C}">
                  <a14:useLocalDpi xmlns:a14="http://schemas.microsoft.com/office/drawing/2010/main" val="0"/>
                </a:ext>
              </a:extLst>
            </a:blip>
            <a:stretch>
              <a:fillRect/>
            </a:stretch>
          </p:blipFill>
          <p:spPr>
            <a:xfrm>
              <a:off x="3078803" y="192969"/>
              <a:ext cx="1008000" cy="360000"/>
            </a:xfrm>
            <a:prstGeom prst="rect">
              <a:avLst/>
            </a:prstGeom>
          </p:spPr>
        </p:pic>
        <p:pic>
          <p:nvPicPr>
            <p:cNvPr id="19" name="Picture 18"/>
            <p:cNvPicPr>
              <a:picLocks/>
            </p:cNvPicPr>
            <p:nvPr userDrawn="1"/>
          </p:nvPicPr>
          <p:blipFill>
            <a:blip r:embed="rId9" cstate="print">
              <a:extLst>
                <a:ext uri="{28A0092B-C50C-407E-A947-70E740481C1C}">
                  <a14:useLocalDpi xmlns:a14="http://schemas.microsoft.com/office/drawing/2010/main" val="0"/>
                </a:ext>
              </a:extLst>
            </a:blip>
            <a:stretch>
              <a:fillRect/>
            </a:stretch>
          </p:blipFill>
          <p:spPr>
            <a:xfrm>
              <a:off x="4090243" y="192969"/>
              <a:ext cx="1008000" cy="360000"/>
            </a:xfrm>
            <a:prstGeom prst="rect">
              <a:avLst/>
            </a:prstGeom>
          </p:spPr>
        </p:pic>
        <p:pic>
          <p:nvPicPr>
            <p:cNvPr id="20" name="Picture 19"/>
            <p:cNvPicPr>
              <a:picLocks/>
            </p:cNvPicPr>
            <p:nvPr userDrawn="1"/>
          </p:nvPicPr>
          <p:blipFill>
            <a:blip r:embed="rId10" cstate="print">
              <a:extLst>
                <a:ext uri="{28A0092B-C50C-407E-A947-70E740481C1C}">
                  <a14:useLocalDpi xmlns:a14="http://schemas.microsoft.com/office/drawing/2010/main" val="0"/>
                </a:ext>
              </a:extLst>
            </a:blip>
            <a:stretch>
              <a:fillRect/>
            </a:stretch>
          </p:blipFill>
          <p:spPr>
            <a:xfrm>
              <a:off x="5101683" y="192969"/>
              <a:ext cx="1008000" cy="360000"/>
            </a:xfrm>
            <a:prstGeom prst="rect">
              <a:avLst/>
            </a:prstGeom>
          </p:spPr>
        </p:pic>
      </p:grpSp>
    </p:spTree>
    <p:extLst>
      <p:ext uri="{BB962C8B-B14F-4D97-AF65-F5344CB8AC3E}">
        <p14:creationId xmlns:p14="http://schemas.microsoft.com/office/powerpoint/2010/main" val="2468664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9CAF3EB-CDA8-4F04-9846-5E571253DD01}" type="datetimeFigureOut">
              <a:rPr lang="en-AU" smtClean="0"/>
              <a:t>6/04/2018</a:t>
            </a:fld>
            <a:endParaRPr lang="en-AU"/>
          </a:p>
        </p:txBody>
      </p:sp>
      <p:sp>
        <p:nvSpPr>
          <p:cNvPr id="8" name="Footer Placeholder 7"/>
          <p:cNvSpPr>
            <a:spLocks noGrp="1"/>
          </p:cNvSpPr>
          <p:nvPr>
            <p:ph type="ftr" sz="quarter" idx="11"/>
          </p:nvPr>
        </p:nvSpPr>
        <p:spPr/>
        <p:txBody>
          <a:bodyPr/>
          <a:lstStyle/>
          <a:p>
            <a:endParaRPr lang="en-AU"/>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49C5B243-4380-48F5-B803-B08CFB5B8DCD}" type="slidenum">
              <a:rPr lang="en-AU" smtClean="0"/>
              <a:t>‹#›</a:t>
            </a:fld>
            <a:endParaRPr lang="en-AU"/>
          </a:p>
        </p:txBody>
      </p:sp>
      <p:grpSp>
        <p:nvGrpSpPr>
          <p:cNvPr id="13" name="Group 12"/>
          <p:cNvGrpSpPr/>
          <p:nvPr userDrawn="1"/>
        </p:nvGrpSpPr>
        <p:grpSpPr>
          <a:xfrm>
            <a:off x="179512" y="188680"/>
            <a:ext cx="8964488" cy="360000"/>
            <a:chOff x="44483" y="192969"/>
            <a:chExt cx="9099517" cy="360000"/>
          </a:xfrm>
        </p:grpSpPr>
        <p:pic>
          <p:nvPicPr>
            <p:cNvPr id="14" name="Picture 13"/>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8136000" y="192969"/>
              <a:ext cx="1008000" cy="360000"/>
            </a:xfrm>
            <a:prstGeom prst="rect">
              <a:avLst/>
            </a:prstGeom>
          </p:spPr>
        </p:pic>
        <p:pic>
          <p:nvPicPr>
            <p:cNvPr id="15" name="Picture 14"/>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7124563" y="192969"/>
              <a:ext cx="1008000" cy="360000"/>
            </a:xfrm>
            <a:prstGeom prst="rect">
              <a:avLst/>
            </a:prstGeom>
          </p:spPr>
        </p:pic>
        <p:pic>
          <p:nvPicPr>
            <p:cNvPr id="16" name="Picture 15"/>
            <p:cNvPicPr>
              <a:picLocks/>
            </p:cNvPicPr>
            <p:nvPr userDrawn="1"/>
          </p:nvPicPr>
          <p:blipFill rotWithShape="1">
            <a:blip r:embed="rId4" cstate="print">
              <a:extLst>
                <a:ext uri="{28A0092B-C50C-407E-A947-70E740481C1C}">
                  <a14:useLocalDpi xmlns:a14="http://schemas.microsoft.com/office/drawing/2010/main" val="0"/>
                </a:ext>
              </a:extLst>
            </a:blip>
            <a:srcRect l="3407" t="10822" b="6491"/>
            <a:stretch/>
          </p:blipFill>
          <p:spPr>
            <a:xfrm>
              <a:off x="6113123" y="192969"/>
              <a:ext cx="1008000" cy="360000"/>
            </a:xfrm>
            <a:prstGeom prst="rect">
              <a:avLst/>
            </a:prstGeom>
          </p:spPr>
        </p:pic>
        <p:pic>
          <p:nvPicPr>
            <p:cNvPr id="17" name="Picture 16"/>
            <p:cNvPicPr>
              <a:picLocks/>
            </p:cNvPicPr>
            <p:nvPr userDrawn="1"/>
          </p:nvPicPr>
          <p:blipFill>
            <a:blip r:embed="rId5" cstate="print">
              <a:extLst>
                <a:ext uri="{28A0092B-C50C-407E-A947-70E740481C1C}">
                  <a14:useLocalDpi xmlns:a14="http://schemas.microsoft.com/office/drawing/2010/main" val="0"/>
                </a:ext>
              </a:extLst>
            </a:blip>
            <a:stretch>
              <a:fillRect/>
            </a:stretch>
          </p:blipFill>
          <p:spPr>
            <a:xfrm>
              <a:off x="44483" y="192969"/>
              <a:ext cx="1008000" cy="360000"/>
            </a:xfrm>
            <a:prstGeom prst="rect">
              <a:avLst/>
            </a:prstGeom>
          </p:spPr>
        </p:pic>
        <p:pic>
          <p:nvPicPr>
            <p:cNvPr id="18" name="Picture 17"/>
            <p:cNvPicPr>
              <a:picLocks/>
            </p:cNvPicPr>
            <p:nvPr userDrawn="1"/>
          </p:nvPicPr>
          <p:blipFill>
            <a:blip r:embed="rId6" cstate="print">
              <a:extLst>
                <a:ext uri="{28A0092B-C50C-407E-A947-70E740481C1C}">
                  <a14:useLocalDpi xmlns:a14="http://schemas.microsoft.com/office/drawing/2010/main" val="0"/>
                </a:ext>
              </a:extLst>
            </a:blip>
            <a:stretch>
              <a:fillRect/>
            </a:stretch>
          </p:blipFill>
          <p:spPr>
            <a:xfrm>
              <a:off x="2067363" y="192969"/>
              <a:ext cx="1008000" cy="360000"/>
            </a:xfrm>
            <a:prstGeom prst="rect">
              <a:avLst/>
            </a:prstGeom>
          </p:spPr>
        </p:pic>
        <p:pic>
          <p:nvPicPr>
            <p:cNvPr id="19" name="Picture 18"/>
            <p:cNvPicPr>
              <a:picLocks/>
            </p:cNvPicPr>
            <p:nvPr userDrawn="1"/>
          </p:nvPicPr>
          <p:blipFill rotWithShape="1">
            <a:blip r:embed="rId7" cstate="print">
              <a:extLst>
                <a:ext uri="{28A0092B-C50C-407E-A947-70E740481C1C}">
                  <a14:useLocalDpi xmlns:a14="http://schemas.microsoft.com/office/drawing/2010/main" val="0"/>
                </a:ext>
              </a:extLst>
            </a:blip>
            <a:srcRect l="1183" t="30356" r="1733"/>
            <a:stretch/>
          </p:blipFill>
          <p:spPr>
            <a:xfrm>
              <a:off x="1055923" y="192969"/>
              <a:ext cx="1008000" cy="360000"/>
            </a:xfrm>
            <a:prstGeom prst="rect">
              <a:avLst/>
            </a:prstGeom>
          </p:spPr>
        </p:pic>
        <p:pic>
          <p:nvPicPr>
            <p:cNvPr id="20" name="Picture 19"/>
            <p:cNvPicPr>
              <a:picLocks/>
            </p:cNvPicPr>
            <p:nvPr userDrawn="1"/>
          </p:nvPicPr>
          <p:blipFill>
            <a:blip r:embed="rId8" cstate="print">
              <a:extLst>
                <a:ext uri="{28A0092B-C50C-407E-A947-70E740481C1C}">
                  <a14:useLocalDpi xmlns:a14="http://schemas.microsoft.com/office/drawing/2010/main" val="0"/>
                </a:ext>
              </a:extLst>
            </a:blip>
            <a:stretch>
              <a:fillRect/>
            </a:stretch>
          </p:blipFill>
          <p:spPr>
            <a:xfrm>
              <a:off x="3078803" y="192969"/>
              <a:ext cx="1008000" cy="360000"/>
            </a:xfrm>
            <a:prstGeom prst="rect">
              <a:avLst/>
            </a:prstGeom>
          </p:spPr>
        </p:pic>
        <p:pic>
          <p:nvPicPr>
            <p:cNvPr id="21" name="Picture 20"/>
            <p:cNvPicPr>
              <a:picLocks/>
            </p:cNvPicPr>
            <p:nvPr userDrawn="1"/>
          </p:nvPicPr>
          <p:blipFill>
            <a:blip r:embed="rId9" cstate="print">
              <a:extLst>
                <a:ext uri="{28A0092B-C50C-407E-A947-70E740481C1C}">
                  <a14:useLocalDpi xmlns:a14="http://schemas.microsoft.com/office/drawing/2010/main" val="0"/>
                </a:ext>
              </a:extLst>
            </a:blip>
            <a:stretch>
              <a:fillRect/>
            </a:stretch>
          </p:blipFill>
          <p:spPr>
            <a:xfrm>
              <a:off x="4090243" y="192969"/>
              <a:ext cx="1008000" cy="360000"/>
            </a:xfrm>
            <a:prstGeom prst="rect">
              <a:avLst/>
            </a:prstGeom>
          </p:spPr>
        </p:pic>
        <p:pic>
          <p:nvPicPr>
            <p:cNvPr id="22" name="Picture 21"/>
            <p:cNvPicPr>
              <a:picLocks/>
            </p:cNvPicPr>
            <p:nvPr userDrawn="1"/>
          </p:nvPicPr>
          <p:blipFill>
            <a:blip r:embed="rId10" cstate="print">
              <a:extLst>
                <a:ext uri="{28A0092B-C50C-407E-A947-70E740481C1C}">
                  <a14:useLocalDpi xmlns:a14="http://schemas.microsoft.com/office/drawing/2010/main" val="0"/>
                </a:ext>
              </a:extLst>
            </a:blip>
            <a:stretch>
              <a:fillRect/>
            </a:stretch>
          </p:blipFill>
          <p:spPr>
            <a:xfrm>
              <a:off x="5101683" y="192969"/>
              <a:ext cx="1008000" cy="360000"/>
            </a:xfrm>
            <a:prstGeom prst="rect">
              <a:avLst/>
            </a:prstGeom>
          </p:spPr>
        </p:pic>
      </p:grpSp>
    </p:spTree>
    <p:extLst>
      <p:ext uri="{BB962C8B-B14F-4D97-AF65-F5344CB8AC3E}">
        <p14:creationId xmlns:p14="http://schemas.microsoft.com/office/powerpoint/2010/main" val="190216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9CAF3EB-CDA8-4F04-9846-5E571253DD01}" type="datetimeFigureOut">
              <a:rPr lang="en-AU" smtClean="0"/>
              <a:t>6/04/2018</a:t>
            </a:fld>
            <a:endParaRPr lang="en-AU"/>
          </a:p>
        </p:txBody>
      </p:sp>
      <p:sp>
        <p:nvSpPr>
          <p:cNvPr id="4" name="Footer Placeholder 3"/>
          <p:cNvSpPr>
            <a:spLocks noGrp="1"/>
          </p:cNvSpPr>
          <p:nvPr>
            <p:ph type="ftr" sz="quarter" idx="11"/>
          </p:nvPr>
        </p:nvSpPr>
        <p:spPr/>
        <p:txBody>
          <a:bodyPr/>
          <a:lstStyle/>
          <a:p>
            <a:endParaRPr lang="en-AU"/>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49C5B243-4380-48F5-B803-B08CFB5B8DCD}" type="slidenum">
              <a:rPr lang="en-AU" smtClean="0"/>
              <a:t>‹#›</a:t>
            </a:fld>
            <a:endParaRPr lang="en-AU"/>
          </a:p>
        </p:txBody>
      </p:sp>
      <p:grpSp>
        <p:nvGrpSpPr>
          <p:cNvPr id="7" name="Group 6"/>
          <p:cNvGrpSpPr/>
          <p:nvPr userDrawn="1"/>
        </p:nvGrpSpPr>
        <p:grpSpPr>
          <a:xfrm>
            <a:off x="179512" y="188680"/>
            <a:ext cx="8964488" cy="360000"/>
            <a:chOff x="44483" y="192969"/>
            <a:chExt cx="9099517" cy="360000"/>
          </a:xfrm>
        </p:grpSpPr>
        <p:pic>
          <p:nvPicPr>
            <p:cNvPr id="9" name="Picture 8"/>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8136000" y="192969"/>
              <a:ext cx="1008000" cy="360000"/>
            </a:xfrm>
            <a:prstGeom prst="rect">
              <a:avLst/>
            </a:prstGeom>
          </p:spPr>
        </p:pic>
        <p:pic>
          <p:nvPicPr>
            <p:cNvPr id="10" name="Picture 9"/>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7124563" y="192969"/>
              <a:ext cx="1008000" cy="360000"/>
            </a:xfrm>
            <a:prstGeom prst="rect">
              <a:avLst/>
            </a:prstGeom>
          </p:spPr>
        </p:pic>
        <p:pic>
          <p:nvPicPr>
            <p:cNvPr id="11" name="Picture 10"/>
            <p:cNvPicPr>
              <a:picLocks/>
            </p:cNvPicPr>
            <p:nvPr userDrawn="1"/>
          </p:nvPicPr>
          <p:blipFill rotWithShape="1">
            <a:blip r:embed="rId4" cstate="print">
              <a:extLst>
                <a:ext uri="{28A0092B-C50C-407E-A947-70E740481C1C}">
                  <a14:useLocalDpi xmlns:a14="http://schemas.microsoft.com/office/drawing/2010/main" val="0"/>
                </a:ext>
              </a:extLst>
            </a:blip>
            <a:srcRect l="3407" t="10822" b="6491"/>
            <a:stretch/>
          </p:blipFill>
          <p:spPr>
            <a:xfrm>
              <a:off x="6113123" y="192969"/>
              <a:ext cx="1008000" cy="360000"/>
            </a:xfrm>
            <a:prstGeom prst="rect">
              <a:avLst/>
            </a:prstGeom>
          </p:spPr>
        </p:pic>
        <p:pic>
          <p:nvPicPr>
            <p:cNvPr id="12" name="Picture 11"/>
            <p:cNvPicPr>
              <a:picLocks/>
            </p:cNvPicPr>
            <p:nvPr userDrawn="1"/>
          </p:nvPicPr>
          <p:blipFill>
            <a:blip r:embed="rId5" cstate="print">
              <a:extLst>
                <a:ext uri="{28A0092B-C50C-407E-A947-70E740481C1C}">
                  <a14:useLocalDpi xmlns:a14="http://schemas.microsoft.com/office/drawing/2010/main" val="0"/>
                </a:ext>
              </a:extLst>
            </a:blip>
            <a:stretch>
              <a:fillRect/>
            </a:stretch>
          </p:blipFill>
          <p:spPr>
            <a:xfrm>
              <a:off x="44483" y="192969"/>
              <a:ext cx="1008000" cy="360000"/>
            </a:xfrm>
            <a:prstGeom prst="rect">
              <a:avLst/>
            </a:prstGeom>
          </p:spPr>
        </p:pic>
        <p:pic>
          <p:nvPicPr>
            <p:cNvPr id="13" name="Picture 12"/>
            <p:cNvPicPr>
              <a:picLocks/>
            </p:cNvPicPr>
            <p:nvPr userDrawn="1"/>
          </p:nvPicPr>
          <p:blipFill>
            <a:blip r:embed="rId6" cstate="print">
              <a:extLst>
                <a:ext uri="{28A0092B-C50C-407E-A947-70E740481C1C}">
                  <a14:useLocalDpi xmlns:a14="http://schemas.microsoft.com/office/drawing/2010/main" val="0"/>
                </a:ext>
              </a:extLst>
            </a:blip>
            <a:stretch>
              <a:fillRect/>
            </a:stretch>
          </p:blipFill>
          <p:spPr>
            <a:xfrm>
              <a:off x="2067363" y="192969"/>
              <a:ext cx="1008000" cy="360000"/>
            </a:xfrm>
            <a:prstGeom prst="rect">
              <a:avLst/>
            </a:prstGeom>
          </p:spPr>
        </p:pic>
        <p:pic>
          <p:nvPicPr>
            <p:cNvPr id="14" name="Picture 13"/>
            <p:cNvPicPr>
              <a:picLocks/>
            </p:cNvPicPr>
            <p:nvPr userDrawn="1"/>
          </p:nvPicPr>
          <p:blipFill rotWithShape="1">
            <a:blip r:embed="rId7" cstate="print">
              <a:extLst>
                <a:ext uri="{28A0092B-C50C-407E-A947-70E740481C1C}">
                  <a14:useLocalDpi xmlns:a14="http://schemas.microsoft.com/office/drawing/2010/main" val="0"/>
                </a:ext>
              </a:extLst>
            </a:blip>
            <a:srcRect l="1183" t="30356" r="1733"/>
            <a:stretch/>
          </p:blipFill>
          <p:spPr>
            <a:xfrm>
              <a:off x="1055923" y="192969"/>
              <a:ext cx="1008000" cy="360000"/>
            </a:xfrm>
            <a:prstGeom prst="rect">
              <a:avLst/>
            </a:prstGeom>
          </p:spPr>
        </p:pic>
        <p:pic>
          <p:nvPicPr>
            <p:cNvPr id="15" name="Picture 14"/>
            <p:cNvPicPr>
              <a:picLocks/>
            </p:cNvPicPr>
            <p:nvPr userDrawn="1"/>
          </p:nvPicPr>
          <p:blipFill>
            <a:blip r:embed="rId8" cstate="print">
              <a:extLst>
                <a:ext uri="{28A0092B-C50C-407E-A947-70E740481C1C}">
                  <a14:useLocalDpi xmlns:a14="http://schemas.microsoft.com/office/drawing/2010/main" val="0"/>
                </a:ext>
              </a:extLst>
            </a:blip>
            <a:stretch>
              <a:fillRect/>
            </a:stretch>
          </p:blipFill>
          <p:spPr>
            <a:xfrm>
              <a:off x="3078803" y="192969"/>
              <a:ext cx="1008000" cy="360000"/>
            </a:xfrm>
            <a:prstGeom prst="rect">
              <a:avLst/>
            </a:prstGeom>
          </p:spPr>
        </p:pic>
        <p:pic>
          <p:nvPicPr>
            <p:cNvPr id="16" name="Picture 15"/>
            <p:cNvPicPr>
              <a:picLocks/>
            </p:cNvPicPr>
            <p:nvPr userDrawn="1"/>
          </p:nvPicPr>
          <p:blipFill>
            <a:blip r:embed="rId9" cstate="print">
              <a:extLst>
                <a:ext uri="{28A0092B-C50C-407E-A947-70E740481C1C}">
                  <a14:useLocalDpi xmlns:a14="http://schemas.microsoft.com/office/drawing/2010/main" val="0"/>
                </a:ext>
              </a:extLst>
            </a:blip>
            <a:stretch>
              <a:fillRect/>
            </a:stretch>
          </p:blipFill>
          <p:spPr>
            <a:xfrm>
              <a:off x="4090243" y="192969"/>
              <a:ext cx="1008000" cy="360000"/>
            </a:xfrm>
            <a:prstGeom prst="rect">
              <a:avLst/>
            </a:prstGeom>
          </p:spPr>
        </p:pic>
        <p:pic>
          <p:nvPicPr>
            <p:cNvPr id="17" name="Picture 16"/>
            <p:cNvPicPr>
              <a:picLocks/>
            </p:cNvPicPr>
            <p:nvPr userDrawn="1"/>
          </p:nvPicPr>
          <p:blipFill>
            <a:blip r:embed="rId10" cstate="print">
              <a:extLst>
                <a:ext uri="{28A0092B-C50C-407E-A947-70E740481C1C}">
                  <a14:useLocalDpi xmlns:a14="http://schemas.microsoft.com/office/drawing/2010/main" val="0"/>
                </a:ext>
              </a:extLst>
            </a:blip>
            <a:stretch>
              <a:fillRect/>
            </a:stretch>
          </p:blipFill>
          <p:spPr>
            <a:xfrm>
              <a:off x="5101683" y="192969"/>
              <a:ext cx="1008000" cy="360000"/>
            </a:xfrm>
            <a:prstGeom prst="rect">
              <a:avLst/>
            </a:prstGeom>
          </p:spPr>
        </p:pic>
      </p:grpSp>
    </p:spTree>
    <p:extLst>
      <p:ext uri="{BB962C8B-B14F-4D97-AF65-F5344CB8AC3E}">
        <p14:creationId xmlns:p14="http://schemas.microsoft.com/office/powerpoint/2010/main" val="3352649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CAF3EB-CDA8-4F04-9846-5E571253DD01}" type="datetimeFigureOut">
              <a:rPr lang="en-AU" smtClean="0"/>
              <a:t>6/04/2018</a:t>
            </a:fld>
            <a:endParaRPr lang="en-AU"/>
          </a:p>
        </p:txBody>
      </p:sp>
      <p:sp>
        <p:nvSpPr>
          <p:cNvPr id="3" name="Footer Placeholder 2"/>
          <p:cNvSpPr>
            <a:spLocks noGrp="1"/>
          </p:cNvSpPr>
          <p:nvPr>
            <p:ph type="ftr" sz="quarter" idx="11"/>
          </p:nvPr>
        </p:nvSpPr>
        <p:spPr/>
        <p:txBody>
          <a:bodyPr/>
          <a:lstStyle/>
          <a:p>
            <a:endParaRPr lang="en-AU"/>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49C5B243-4380-48F5-B803-B08CFB5B8DCD}" type="slidenum">
              <a:rPr lang="en-AU" smtClean="0"/>
              <a:t>‹#›</a:t>
            </a:fld>
            <a:endParaRPr lang="en-AU"/>
          </a:p>
        </p:txBody>
      </p:sp>
      <p:grpSp>
        <p:nvGrpSpPr>
          <p:cNvPr id="7" name="Group 6"/>
          <p:cNvGrpSpPr/>
          <p:nvPr userDrawn="1"/>
        </p:nvGrpSpPr>
        <p:grpSpPr>
          <a:xfrm>
            <a:off x="179512" y="188680"/>
            <a:ext cx="8964488" cy="360000"/>
            <a:chOff x="44483" y="192969"/>
            <a:chExt cx="9099517" cy="360000"/>
          </a:xfrm>
        </p:grpSpPr>
        <p:pic>
          <p:nvPicPr>
            <p:cNvPr id="8" name="Picture 7"/>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8136000" y="192969"/>
              <a:ext cx="1008000" cy="360000"/>
            </a:xfrm>
            <a:prstGeom prst="rect">
              <a:avLst/>
            </a:prstGeom>
          </p:spPr>
        </p:pic>
        <p:pic>
          <p:nvPicPr>
            <p:cNvPr id="9" name="Picture 8"/>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7124563" y="192969"/>
              <a:ext cx="1008000" cy="360000"/>
            </a:xfrm>
            <a:prstGeom prst="rect">
              <a:avLst/>
            </a:prstGeom>
          </p:spPr>
        </p:pic>
        <p:pic>
          <p:nvPicPr>
            <p:cNvPr id="10" name="Picture 9"/>
            <p:cNvPicPr>
              <a:picLocks/>
            </p:cNvPicPr>
            <p:nvPr userDrawn="1"/>
          </p:nvPicPr>
          <p:blipFill rotWithShape="1">
            <a:blip r:embed="rId4" cstate="print">
              <a:extLst>
                <a:ext uri="{28A0092B-C50C-407E-A947-70E740481C1C}">
                  <a14:useLocalDpi xmlns:a14="http://schemas.microsoft.com/office/drawing/2010/main" val="0"/>
                </a:ext>
              </a:extLst>
            </a:blip>
            <a:srcRect l="3407" t="10822" b="6491"/>
            <a:stretch/>
          </p:blipFill>
          <p:spPr>
            <a:xfrm>
              <a:off x="6113123" y="192969"/>
              <a:ext cx="1008000" cy="360000"/>
            </a:xfrm>
            <a:prstGeom prst="rect">
              <a:avLst/>
            </a:prstGeom>
          </p:spPr>
        </p:pic>
        <p:pic>
          <p:nvPicPr>
            <p:cNvPr id="11" name="Picture 10"/>
            <p:cNvPicPr>
              <a:picLocks/>
            </p:cNvPicPr>
            <p:nvPr userDrawn="1"/>
          </p:nvPicPr>
          <p:blipFill>
            <a:blip r:embed="rId5" cstate="print">
              <a:extLst>
                <a:ext uri="{28A0092B-C50C-407E-A947-70E740481C1C}">
                  <a14:useLocalDpi xmlns:a14="http://schemas.microsoft.com/office/drawing/2010/main" val="0"/>
                </a:ext>
              </a:extLst>
            </a:blip>
            <a:stretch>
              <a:fillRect/>
            </a:stretch>
          </p:blipFill>
          <p:spPr>
            <a:xfrm>
              <a:off x="44483" y="192969"/>
              <a:ext cx="1008000" cy="360000"/>
            </a:xfrm>
            <a:prstGeom prst="rect">
              <a:avLst/>
            </a:prstGeom>
          </p:spPr>
        </p:pic>
        <p:pic>
          <p:nvPicPr>
            <p:cNvPr id="12" name="Picture 11"/>
            <p:cNvPicPr>
              <a:picLocks/>
            </p:cNvPicPr>
            <p:nvPr userDrawn="1"/>
          </p:nvPicPr>
          <p:blipFill>
            <a:blip r:embed="rId6" cstate="print">
              <a:extLst>
                <a:ext uri="{28A0092B-C50C-407E-A947-70E740481C1C}">
                  <a14:useLocalDpi xmlns:a14="http://schemas.microsoft.com/office/drawing/2010/main" val="0"/>
                </a:ext>
              </a:extLst>
            </a:blip>
            <a:stretch>
              <a:fillRect/>
            </a:stretch>
          </p:blipFill>
          <p:spPr>
            <a:xfrm>
              <a:off x="2067363" y="192969"/>
              <a:ext cx="1008000" cy="360000"/>
            </a:xfrm>
            <a:prstGeom prst="rect">
              <a:avLst/>
            </a:prstGeom>
          </p:spPr>
        </p:pic>
        <p:pic>
          <p:nvPicPr>
            <p:cNvPr id="13" name="Picture 12"/>
            <p:cNvPicPr>
              <a:picLocks/>
            </p:cNvPicPr>
            <p:nvPr userDrawn="1"/>
          </p:nvPicPr>
          <p:blipFill rotWithShape="1">
            <a:blip r:embed="rId7" cstate="print">
              <a:extLst>
                <a:ext uri="{28A0092B-C50C-407E-A947-70E740481C1C}">
                  <a14:useLocalDpi xmlns:a14="http://schemas.microsoft.com/office/drawing/2010/main" val="0"/>
                </a:ext>
              </a:extLst>
            </a:blip>
            <a:srcRect l="1183" t="30356" r="1733"/>
            <a:stretch/>
          </p:blipFill>
          <p:spPr>
            <a:xfrm>
              <a:off x="1055923" y="192969"/>
              <a:ext cx="1008000" cy="360000"/>
            </a:xfrm>
            <a:prstGeom prst="rect">
              <a:avLst/>
            </a:prstGeom>
          </p:spPr>
        </p:pic>
        <p:pic>
          <p:nvPicPr>
            <p:cNvPr id="14" name="Picture 13"/>
            <p:cNvPicPr>
              <a:picLocks/>
            </p:cNvPicPr>
            <p:nvPr userDrawn="1"/>
          </p:nvPicPr>
          <p:blipFill>
            <a:blip r:embed="rId8" cstate="print">
              <a:extLst>
                <a:ext uri="{28A0092B-C50C-407E-A947-70E740481C1C}">
                  <a14:useLocalDpi xmlns:a14="http://schemas.microsoft.com/office/drawing/2010/main" val="0"/>
                </a:ext>
              </a:extLst>
            </a:blip>
            <a:stretch>
              <a:fillRect/>
            </a:stretch>
          </p:blipFill>
          <p:spPr>
            <a:xfrm>
              <a:off x="3078803" y="192969"/>
              <a:ext cx="1008000" cy="360000"/>
            </a:xfrm>
            <a:prstGeom prst="rect">
              <a:avLst/>
            </a:prstGeom>
          </p:spPr>
        </p:pic>
        <p:pic>
          <p:nvPicPr>
            <p:cNvPr id="15" name="Picture 14"/>
            <p:cNvPicPr>
              <a:picLocks/>
            </p:cNvPicPr>
            <p:nvPr userDrawn="1"/>
          </p:nvPicPr>
          <p:blipFill>
            <a:blip r:embed="rId9" cstate="print">
              <a:extLst>
                <a:ext uri="{28A0092B-C50C-407E-A947-70E740481C1C}">
                  <a14:useLocalDpi xmlns:a14="http://schemas.microsoft.com/office/drawing/2010/main" val="0"/>
                </a:ext>
              </a:extLst>
            </a:blip>
            <a:stretch>
              <a:fillRect/>
            </a:stretch>
          </p:blipFill>
          <p:spPr>
            <a:xfrm>
              <a:off x="4090243" y="192969"/>
              <a:ext cx="1008000" cy="360000"/>
            </a:xfrm>
            <a:prstGeom prst="rect">
              <a:avLst/>
            </a:prstGeom>
          </p:spPr>
        </p:pic>
        <p:pic>
          <p:nvPicPr>
            <p:cNvPr id="16" name="Picture 15"/>
            <p:cNvPicPr>
              <a:picLocks/>
            </p:cNvPicPr>
            <p:nvPr userDrawn="1"/>
          </p:nvPicPr>
          <p:blipFill>
            <a:blip r:embed="rId10" cstate="print">
              <a:extLst>
                <a:ext uri="{28A0092B-C50C-407E-A947-70E740481C1C}">
                  <a14:useLocalDpi xmlns:a14="http://schemas.microsoft.com/office/drawing/2010/main" val="0"/>
                </a:ext>
              </a:extLst>
            </a:blip>
            <a:stretch>
              <a:fillRect/>
            </a:stretch>
          </p:blipFill>
          <p:spPr>
            <a:xfrm>
              <a:off x="5101683" y="192969"/>
              <a:ext cx="1008000" cy="360000"/>
            </a:xfrm>
            <a:prstGeom prst="rect">
              <a:avLst/>
            </a:prstGeom>
          </p:spPr>
        </p:pic>
      </p:grpSp>
    </p:spTree>
    <p:extLst>
      <p:ext uri="{BB962C8B-B14F-4D97-AF65-F5344CB8AC3E}">
        <p14:creationId xmlns:p14="http://schemas.microsoft.com/office/powerpoint/2010/main" val="2670041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CAF3EB-CDA8-4F04-9846-5E571253DD01}" type="datetimeFigureOut">
              <a:rPr lang="en-AU" smtClean="0"/>
              <a:t>6/04/2018</a:t>
            </a:fld>
            <a:endParaRPr lang="en-AU"/>
          </a:p>
        </p:txBody>
      </p:sp>
      <p:sp>
        <p:nvSpPr>
          <p:cNvPr id="6" name="Footer Placeholder 5"/>
          <p:cNvSpPr>
            <a:spLocks noGrp="1"/>
          </p:cNvSpPr>
          <p:nvPr>
            <p:ph type="ftr" sz="quarter" idx="11"/>
          </p:nvPr>
        </p:nvSpPr>
        <p:spPr/>
        <p:txBody>
          <a:bodyPr/>
          <a:lstStyle/>
          <a:p>
            <a:endParaRPr lang="en-A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49C5B243-4380-48F5-B803-B08CFB5B8DCD}" type="slidenum">
              <a:rPr lang="en-AU" smtClean="0"/>
              <a:t>‹#›</a:t>
            </a:fld>
            <a:endParaRPr lang="en-AU"/>
          </a:p>
        </p:txBody>
      </p:sp>
    </p:spTree>
    <p:extLst>
      <p:ext uri="{BB962C8B-B14F-4D97-AF65-F5344CB8AC3E}">
        <p14:creationId xmlns:p14="http://schemas.microsoft.com/office/powerpoint/2010/main" val="11159419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CAF3EB-CDA8-4F04-9846-5E571253DD01}" type="datetimeFigureOut">
              <a:rPr lang="en-AU" smtClean="0"/>
              <a:t>6/04/2018</a:t>
            </a:fld>
            <a:endParaRPr lang="en-AU"/>
          </a:p>
        </p:txBody>
      </p:sp>
      <p:sp>
        <p:nvSpPr>
          <p:cNvPr id="6" name="Footer Placeholder 5"/>
          <p:cNvSpPr>
            <a:spLocks noGrp="1"/>
          </p:cNvSpPr>
          <p:nvPr>
            <p:ph type="ftr" sz="quarter" idx="11"/>
          </p:nvPr>
        </p:nvSpPr>
        <p:spPr/>
        <p:txBody>
          <a:bodyPr/>
          <a:lstStyle/>
          <a:p>
            <a:endParaRPr lang="en-A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49C5B243-4380-48F5-B803-B08CFB5B8DCD}" type="slidenum">
              <a:rPr lang="en-AU" smtClean="0"/>
              <a:t>‹#›</a:t>
            </a:fld>
            <a:endParaRPr lang="en-AU"/>
          </a:p>
        </p:txBody>
      </p:sp>
    </p:spTree>
    <p:extLst>
      <p:ext uri="{BB962C8B-B14F-4D97-AF65-F5344CB8AC3E}">
        <p14:creationId xmlns:p14="http://schemas.microsoft.com/office/powerpoint/2010/main" val="1867096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26" Type="http://schemas.openxmlformats.org/officeDocument/2006/relationships/image" Target="../media/image8.jpeg"/><Relationship Id="rId3" Type="http://schemas.openxmlformats.org/officeDocument/2006/relationships/slideLayout" Target="../slideLayouts/slideLayout3.xml"/><Relationship Id="rId21" Type="http://schemas.openxmlformats.org/officeDocument/2006/relationships/image" Target="../media/image3.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7.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6.tif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jpeg"/><Relationship Id="rId28" Type="http://schemas.openxmlformats.org/officeDocument/2006/relationships/image" Target="../media/image10.tiff"/><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jpeg"/><Relationship Id="rId27" Type="http://schemas.openxmlformats.org/officeDocument/2006/relationships/image" Target="../media/image9.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749"/>
            <a:ext cx="1952272" cy="6852504"/>
            <a:chOff x="6627813" y="196102"/>
            <a:chExt cx="1952625" cy="5677649"/>
          </a:xfrm>
        </p:grpSpPr>
        <p:sp>
          <p:nvSpPr>
            <p:cNvPr id="50" name="Freeform 27"/>
            <p:cNvSpPr/>
            <p:nvPr/>
          </p:nvSpPr>
          <p:spPr bwMode="auto">
            <a:xfrm>
              <a:off x="6627813" y="19610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69CAF3EB-CDA8-4F04-9846-5E571253DD01}" type="datetimeFigureOut">
              <a:rPr lang="en-AU" smtClean="0"/>
              <a:t>6/04/2018</a:t>
            </a:fld>
            <a:endParaRPr lang="en-AU"/>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AU"/>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49C5B243-4380-48F5-B803-B08CFB5B8DCD}" type="slidenum">
              <a:rPr lang="en-AU" smtClean="0"/>
              <a:t>‹#›</a:t>
            </a:fld>
            <a:endParaRPr lang="en-AU"/>
          </a:p>
        </p:txBody>
      </p:sp>
      <p:grpSp>
        <p:nvGrpSpPr>
          <p:cNvPr id="34" name="Group 33"/>
          <p:cNvGrpSpPr/>
          <p:nvPr userDrawn="1"/>
        </p:nvGrpSpPr>
        <p:grpSpPr>
          <a:xfrm>
            <a:off x="179512" y="188680"/>
            <a:ext cx="8964488" cy="360000"/>
            <a:chOff x="44483" y="192969"/>
            <a:chExt cx="9099517" cy="360000"/>
          </a:xfrm>
        </p:grpSpPr>
        <p:pic>
          <p:nvPicPr>
            <p:cNvPr id="35" name="Picture 34"/>
            <p:cNvPicPr>
              <a:picLocks/>
            </p:cNvPicPr>
            <p:nvPr userDrawn="1"/>
          </p:nvPicPr>
          <p:blipFill>
            <a:blip r:embed="rId19" cstate="print">
              <a:extLst>
                <a:ext uri="{28A0092B-C50C-407E-A947-70E740481C1C}">
                  <a14:useLocalDpi xmlns:a14="http://schemas.microsoft.com/office/drawing/2010/main" val="0"/>
                </a:ext>
              </a:extLst>
            </a:blip>
            <a:stretch>
              <a:fillRect/>
            </a:stretch>
          </p:blipFill>
          <p:spPr>
            <a:xfrm>
              <a:off x="8136000" y="192969"/>
              <a:ext cx="1008000" cy="360000"/>
            </a:xfrm>
            <a:prstGeom prst="rect">
              <a:avLst/>
            </a:prstGeom>
          </p:spPr>
        </p:pic>
        <p:pic>
          <p:nvPicPr>
            <p:cNvPr id="63" name="Picture 62"/>
            <p:cNvPicPr>
              <a:picLocks/>
            </p:cNvPicPr>
            <p:nvPr userDrawn="1"/>
          </p:nvPicPr>
          <p:blipFill>
            <a:blip r:embed="rId20" cstate="print">
              <a:extLst>
                <a:ext uri="{28A0092B-C50C-407E-A947-70E740481C1C}">
                  <a14:useLocalDpi xmlns:a14="http://schemas.microsoft.com/office/drawing/2010/main" val="0"/>
                </a:ext>
              </a:extLst>
            </a:blip>
            <a:stretch>
              <a:fillRect/>
            </a:stretch>
          </p:blipFill>
          <p:spPr>
            <a:xfrm>
              <a:off x="7124563" y="192969"/>
              <a:ext cx="1008000" cy="360000"/>
            </a:xfrm>
            <a:prstGeom prst="rect">
              <a:avLst/>
            </a:prstGeom>
          </p:spPr>
        </p:pic>
        <p:pic>
          <p:nvPicPr>
            <p:cNvPr id="64" name="Picture 63"/>
            <p:cNvPicPr>
              <a:picLocks/>
            </p:cNvPicPr>
            <p:nvPr userDrawn="1"/>
          </p:nvPicPr>
          <p:blipFill rotWithShape="1">
            <a:blip r:embed="rId21" cstate="print">
              <a:extLst>
                <a:ext uri="{28A0092B-C50C-407E-A947-70E740481C1C}">
                  <a14:useLocalDpi xmlns:a14="http://schemas.microsoft.com/office/drawing/2010/main" val="0"/>
                </a:ext>
              </a:extLst>
            </a:blip>
            <a:srcRect l="3407" t="10822" b="6491"/>
            <a:stretch/>
          </p:blipFill>
          <p:spPr>
            <a:xfrm>
              <a:off x="6113123" y="192969"/>
              <a:ext cx="1008000" cy="360000"/>
            </a:xfrm>
            <a:prstGeom prst="rect">
              <a:avLst/>
            </a:prstGeom>
          </p:spPr>
        </p:pic>
        <p:pic>
          <p:nvPicPr>
            <p:cNvPr id="65" name="Picture 64"/>
            <p:cNvPicPr>
              <a:picLocks/>
            </p:cNvPicPr>
            <p:nvPr userDrawn="1"/>
          </p:nvPicPr>
          <p:blipFill>
            <a:blip r:embed="rId22" cstate="print">
              <a:extLst>
                <a:ext uri="{28A0092B-C50C-407E-A947-70E740481C1C}">
                  <a14:useLocalDpi xmlns:a14="http://schemas.microsoft.com/office/drawing/2010/main" val="0"/>
                </a:ext>
              </a:extLst>
            </a:blip>
            <a:stretch>
              <a:fillRect/>
            </a:stretch>
          </p:blipFill>
          <p:spPr>
            <a:xfrm>
              <a:off x="44483" y="192969"/>
              <a:ext cx="1008000" cy="360000"/>
            </a:xfrm>
            <a:prstGeom prst="rect">
              <a:avLst/>
            </a:prstGeom>
          </p:spPr>
        </p:pic>
        <p:pic>
          <p:nvPicPr>
            <p:cNvPr id="66" name="Picture 65"/>
            <p:cNvPicPr>
              <a:picLocks/>
            </p:cNvPicPr>
            <p:nvPr userDrawn="1"/>
          </p:nvPicPr>
          <p:blipFill>
            <a:blip r:embed="rId23" cstate="print">
              <a:extLst>
                <a:ext uri="{28A0092B-C50C-407E-A947-70E740481C1C}">
                  <a14:useLocalDpi xmlns:a14="http://schemas.microsoft.com/office/drawing/2010/main" val="0"/>
                </a:ext>
              </a:extLst>
            </a:blip>
            <a:stretch>
              <a:fillRect/>
            </a:stretch>
          </p:blipFill>
          <p:spPr>
            <a:xfrm>
              <a:off x="2067363" y="192969"/>
              <a:ext cx="1008000" cy="360000"/>
            </a:xfrm>
            <a:prstGeom prst="rect">
              <a:avLst/>
            </a:prstGeom>
          </p:spPr>
        </p:pic>
        <p:pic>
          <p:nvPicPr>
            <p:cNvPr id="67" name="Picture 66"/>
            <p:cNvPicPr>
              <a:picLocks/>
            </p:cNvPicPr>
            <p:nvPr userDrawn="1"/>
          </p:nvPicPr>
          <p:blipFill rotWithShape="1">
            <a:blip r:embed="rId24" cstate="print">
              <a:extLst>
                <a:ext uri="{28A0092B-C50C-407E-A947-70E740481C1C}">
                  <a14:useLocalDpi xmlns:a14="http://schemas.microsoft.com/office/drawing/2010/main" val="0"/>
                </a:ext>
              </a:extLst>
            </a:blip>
            <a:srcRect l="1183" t="30356" r="1733"/>
            <a:stretch/>
          </p:blipFill>
          <p:spPr>
            <a:xfrm>
              <a:off x="1055923" y="192969"/>
              <a:ext cx="1008000" cy="360000"/>
            </a:xfrm>
            <a:prstGeom prst="rect">
              <a:avLst/>
            </a:prstGeom>
          </p:spPr>
        </p:pic>
        <p:pic>
          <p:nvPicPr>
            <p:cNvPr id="68" name="Picture 67"/>
            <p:cNvPicPr>
              <a:picLocks/>
            </p:cNvPicPr>
            <p:nvPr userDrawn="1"/>
          </p:nvPicPr>
          <p:blipFill>
            <a:blip r:embed="rId25" cstate="print">
              <a:extLst>
                <a:ext uri="{28A0092B-C50C-407E-A947-70E740481C1C}">
                  <a14:useLocalDpi xmlns:a14="http://schemas.microsoft.com/office/drawing/2010/main" val="0"/>
                </a:ext>
              </a:extLst>
            </a:blip>
            <a:stretch>
              <a:fillRect/>
            </a:stretch>
          </p:blipFill>
          <p:spPr>
            <a:xfrm>
              <a:off x="3078803" y="192969"/>
              <a:ext cx="1008000" cy="360000"/>
            </a:xfrm>
            <a:prstGeom prst="rect">
              <a:avLst/>
            </a:prstGeom>
          </p:spPr>
        </p:pic>
        <p:pic>
          <p:nvPicPr>
            <p:cNvPr id="69" name="Picture 68"/>
            <p:cNvPicPr>
              <a:picLocks/>
            </p:cNvPicPr>
            <p:nvPr userDrawn="1"/>
          </p:nvPicPr>
          <p:blipFill>
            <a:blip r:embed="rId26" cstate="print">
              <a:extLst>
                <a:ext uri="{28A0092B-C50C-407E-A947-70E740481C1C}">
                  <a14:useLocalDpi xmlns:a14="http://schemas.microsoft.com/office/drawing/2010/main" val="0"/>
                </a:ext>
              </a:extLst>
            </a:blip>
            <a:stretch>
              <a:fillRect/>
            </a:stretch>
          </p:blipFill>
          <p:spPr>
            <a:xfrm>
              <a:off x="4090243" y="192969"/>
              <a:ext cx="1008000" cy="360000"/>
            </a:xfrm>
            <a:prstGeom prst="rect">
              <a:avLst/>
            </a:prstGeom>
          </p:spPr>
        </p:pic>
        <p:pic>
          <p:nvPicPr>
            <p:cNvPr id="70" name="Picture 69"/>
            <p:cNvPicPr>
              <a:picLocks/>
            </p:cNvPicPr>
            <p:nvPr userDrawn="1"/>
          </p:nvPicPr>
          <p:blipFill>
            <a:blip r:embed="rId27" cstate="print">
              <a:extLst>
                <a:ext uri="{28A0092B-C50C-407E-A947-70E740481C1C}">
                  <a14:useLocalDpi xmlns:a14="http://schemas.microsoft.com/office/drawing/2010/main" val="0"/>
                </a:ext>
              </a:extLst>
            </a:blip>
            <a:stretch>
              <a:fillRect/>
            </a:stretch>
          </p:blipFill>
          <p:spPr>
            <a:xfrm>
              <a:off x="5101683" y="192969"/>
              <a:ext cx="1008000" cy="360000"/>
            </a:xfrm>
            <a:prstGeom prst="rect">
              <a:avLst/>
            </a:prstGeom>
          </p:spPr>
        </p:pic>
      </p:grpSp>
      <p:pic>
        <p:nvPicPr>
          <p:cNvPr id="9" name="Picture 8"/>
          <p:cNvPicPr>
            <a:picLocks noChangeAspect="1"/>
          </p:cNvPicPr>
          <p:nvPr userDrawn="1"/>
        </p:nvPicPr>
        <p:blipFill>
          <a:blip r:embed="rId28"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7714037" y="6165304"/>
            <a:ext cx="1322459" cy="598548"/>
          </a:xfrm>
          <a:prstGeom prst="rect">
            <a:avLst/>
          </a:prstGeom>
        </p:spPr>
      </p:pic>
    </p:spTree>
    <p:extLst>
      <p:ext uri="{BB962C8B-B14F-4D97-AF65-F5344CB8AC3E}">
        <p14:creationId xmlns:p14="http://schemas.microsoft.com/office/powerpoint/2010/main" val="2711399760"/>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image" Target="../media/image26.tiff"/><Relationship Id="rId4" Type="http://schemas.openxmlformats.org/officeDocument/2006/relationships/image" Target="../media/image25.tif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124744"/>
            <a:ext cx="8208912" cy="1800200"/>
          </a:xfrm>
        </p:spPr>
        <p:txBody>
          <a:bodyPr>
            <a:normAutofit fontScale="90000"/>
          </a:bodyPr>
          <a:lstStyle/>
          <a:p>
            <a:pPr algn="ctr"/>
            <a:r>
              <a:rPr lang="en-AU" dirty="0"/>
              <a:t>MBES Performance Testing</a:t>
            </a:r>
            <a:br>
              <a:rPr lang="en-AU" dirty="0"/>
            </a:br>
            <a:r>
              <a:rPr lang="en-AU" sz="3100" dirty="0"/>
              <a:t>The AI-MAC Approach</a:t>
            </a:r>
            <a:endParaRPr lang="en-AU" sz="4900" dirty="0"/>
          </a:p>
        </p:txBody>
      </p:sp>
      <p:sp>
        <p:nvSpPr>
          <p:cNvPr id="3" name="Subtitle 2"/>
          <p:cNvSpPr>
            <a:spLocks noGrp="1"/>
          </p:cNvSpPr>
          <p:nvPr>
            <p:ph type="subTitle" idx="1"/>
          </p:nvPr>
        </p:nvSpPr>
        <p:spPr>
          <a:xfrm>
            <a:off x="1559806" y="3501008"/>
            <a:ext cx="6600451" cy="2664296"/>
          </a:xfrm>
        </p:spPr>
        <p:txBody>
          <a:bodyPr>
            <a:normAutofit/>
          </a:bodyPr>
          <a:lstStyle/>
          <a:p>
            <a:pPr algn="ctr"/>
            <a:r>
              <a:rPr lang="en-AU" dirty="0"/>
              <a:t>Multibeam </a:t>
            </a:r>
            <a:r>
              <a:rPr lang="en-AU" dirty="0" err="1"/>
              <a:t>Echosounder</a:t>
            </a:r>
            <a:r>
              <a:rPr lang="en-AU" dirty="0"/>
              <a:t> Working Group</a:t>
            </a:r>
          </a:p>
          <a:p>
            <a:pPr algn="ctr"/>
            <a:r>
              <a:rPr lang="en-AU" dirty="0"/>
              <a:t>Geoscience Australia</a:t>
            </a:r>
          </a:p>
          <a:p>
            <a:pPr algn="ctr"/>
            <a:r>
              <a:rPr lang="en-AU" dirty="0"/>
              <a:t>November 8, 2017</a:t>
            </a:r>
          </a:p>
          <a:p>
            <a:pPr algn="ctr"/>
            <a:endParaRPr lang="en-AU" dirty="0"/>
          </a:p>
          <a:p>
            <a:pPr algn="ctr"/>
            <a:r>
              <a:rPr lang="en-AU" dirty="0"/>
              <a:t>Nicole Bergersen</a:t>
            </a:r>
          </a:p>
          <a:p>
            <a:pPr algn="ctr"/>
            <a:r>
              <a:rPr lang="en-AU" dirty="0"/>
              <a:t>Acoustic Imaging Pty Ltd</a:t>
            </a:r>
          </a:p>
        </p:txBody>
      </p:sp>
    </p:spTree>
    <p:extLst>
      <p:ext uri="{BB962C8B-B14F-4D97-AF65-F5344CB8AC3E}">
        <p14:creationId xmlns:p14="http://schemas.microsoft.com/office/powerpoint/2010/main" val="29426055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NA080_extinction_test.png"/>
          <p:cNvPicPr>
            <a:picLocks noGrp="1" noChangeAspect="1"/>
          </p:cNvPicPr>
          <p:nvPr>
            <p:ph idx="1"/>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96" r="-128" b="2517"/>
          <a:stretch/>
        </p:blipFill>
        <p:spPr>
          <a:xfrm>
            <a:off x="25317" y="188640"/>
            <a:ext cx="8280920" cy="6022404"/>
          </a:xfrm>
        </p:spPr>
      </p:pic>
      <p:pic>
        <p:nvPicPr>
          <p:cNvPr id="6" name="Picture 5" descr="NA088_20170917_transit_south_extinction_plot.png"/>
          <p:cNvPicPr>
            <a:picLocks noChangeAspect="1"/>
          </p:cNvPicPr>
          <p:nvPr/>
        </p:nvPicPr>
        <p:blipFill>
          <a:blip r:embed="rId5">
            <a:alphaModFix amt="48000"/>
            <a:extLst>
              <a:ext uri="{28A0092B-C50C-407E-A947-70E740481C1C}">
                <a14:useLocalDpi xmlns:a14="http://schemas.microsoft.com/office/drawing/2010/main" val="0"/>
              </a:ext>
            </a:extLst>
          </a:blip>
          <a:stretch>
            <a:fillRect/>
          </a:stretch>
        </p:blipFill>
        <p:spPr>
          <a:xfrm>
            <a:off x="1115616" y="116632"/>
            <a:ext cx="6408712" cy="6192688"/>
          </a:xfrm>
          <a:prstGeom prst="rect">
            <a:avLst/>
          </a:prstGeom>
        </p:spPr>
      </p:pic>
      <p:sp>
        <p:nvSpPr>
          <p:cNvPr id="2" name="Title 1"/>
          <p:cNvSpPr>
            <a:spLocks noGrp="1"/>
          </p:cNvSpPr>
          <p:nvPr>
            <p:ph type="title"/>
          </p:nvPr>
        </p:nvSpPr>
        <p:spPr>
          <a:xfrm>
            <a:off x="1547665" y="624110"/>
            <a:ext cx="7488832" cy="716658"/>
          </a:xfrm>
        </p:spPr>
        <p:txBody>
          <a:bodyPr>
            <a:normAutofit/>
          </a:bodyPr>
          <a:lstStyle/>
          <a:p>
            <a:r>
              <a:rPr lang="en-AU" dirty="0"/>
              <a:t>Extinction Plots</a:t>
            </a:r>
          </a:p>
        </p:txBody>
      </p:sp>
      <p:pic>
        <p:nvPicPr>
          <p:cNvPr id="7" name="Picture 6" descr="NA089_Socorro_extinction_plot.png"/>
          <p:cNvPicPr>
            <a:picLocks noChangeAspect="1"/>
          </p:cNvPicPr>
          <p:nvPr/>
        </p:nvPicPr>
        <p:blipFill>
          <a:blip r:embed="rId6">
            <a:alphaModFix/>
            <a:extLst>
              <a:ext uri="{28A0092B-C50C-407E-A947-70E740481C1C}">
                <a14:useLocalDpi xmlns:a14="http://schemas.microsoft.com/office/drawing/2010/main" val="0"/>
              </a:ext>
            </a:extLst>
          </a:blip>
          <a:stretch>
            <a:fillRect/>
          </a:stretch>
        </p:blipFill>
        <p:spPr>
          <a:xfrm>
            <a:off x="-540568" y="260648"/>
            <a:ext cx="9505056" cy="5688632"/>
          </a:xfrm>
          <a:prstGeom prst="rect">
            <a:avLst/>
          </a:prstGeom>
        </p:spPr>
      </p:pic>
      <p:sp>
        <p:nvSpPr>
          <p:cNvPr id="3" name="TextBox 2">
            <a:extLst>
              <a:ext uri="{FF2B5EF4-FFF2-40B4-BE49-F238E27FC236}">
                <a16:creationId xmlns:a16="http://schemas.microsoft.com/office/drawing/2014/main" xmlns="" id="{6B6DD78E-6A7A-4627-8F60-721905D7FAB1}"/>
              </a:ext>
            </a:extLst>
          </p:cNvPr>
          <p:cNvSpPr txBox="1"/>
          <p:nvPr/>
        </p:nvSpPr>
        <p:spPr>
          <a:xfrm>
            <a:off x="2123728" y="6389840"/>
            <a:ext cx="4896544" cy="369332"/>
          </a:xfrm>
          <a:prstGeom prst="rect">
            <a:avLst/>
          </a:prstGeom>
          <a:noFill/>
        </p:spPr>
        <p:txBody>
          <a:bodyPr wrap="square" rtlCol="0">
            <a:spAutoFit/>
          </a:bodyPr>
          <a:lstStyle/>
          <a:p>
            <a:r>
              <a:rPr lang="en-AU" dirty="0"/>
              <a:t>Depth (metres) v swath width (metres) </a:t>
            </a:r>
            <a:endParaRPr lang="en-US" dirty="0"/>
          </a:p>
        </p:txBody>
      </p:sp>
    </p:spTree>
    <p:extLst>
      <p:ext uri="{BB962C8B-B14F-4D97-AF65-F5344CB8AC3E}">
        <p14:creationId xmlns:p14="http://schemas.microsoft.com/office/powerpoint/2010/main" val="13050920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664" y="620688"/>
            <a:ext cx="7056784" cy="1280890"/>
          </a:xfrm>
        </p:spPr>
        <p:txBody>
          <a:bodyPr>
            <a:normAutofit/>
          </a:bodyPr>
          <a:lstStyle/>
          <a:p>
            <a:r>
              <a:rPr lang="en-AU" dirty="0" err="1"/>
              <a:t>Tx</a:t>
            </a:r>
            <a:r>
              <a:rPr lang="en-AU" dirty="0"/>
              <a:t> fouling April to September - worse than expected</a:t>
            </a:r>
          </a:p>
        </p:txBody>
      </p:sp>
      <p:pic>
        <p:nvPicPr>
          <p:cNvPr id="4" name="Picture 3" descr="Hull_preclean4_20171002.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616" y="1885999"/>
            <a:ext cx="6877542" cy="4248472"/>
          </a:xfrm>
          <a:prstGeom prst="rect">
            <a:avLst/>
          </a:prstGeom>
        </p:spPr>
      </p:pic>
    </p:spTree>
    <p:extLst>
      <p:ext uri="{BB962C8B-B14F-4D97-AF65-F5344CB8AC3E}">
        <p14:creationId xmlns:p14="http://schemas.microsoft.com/office/powerpoint/2010/main" val="776551891"/>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496320-5DBF-4539-9417-7C0C1B9F50EF}"/>
              </a:ext>
            </a:extLst>
          </p:cNvPr>
          <p:cNvSpPr>
            <a:spLocks noGrp="1"/>
          </p:cNvSpPr>
          <p:nvPr>
            <p:ph type="title"/>
          </p:nvPr>
        </p:nvSpPr>
        <p:spPr>
          <a:xfrm>
            <a:off x="1619672" y="692696"/>
            <a:ext cx="6589199" cy="716658"/>
          </a:xfrm>
        </p:spPr>
        <p:txBody>
          <a:bodyPr>
            <a:normAutofit/>
          </a:bodyPr>
          <a:lstStyle/>
          <a:p>
            <a:r>
              <a:rPr lang="en-AU" sz="2800" dirty="0"/>
              <a:t>Case Study : RV Solander</a:t>
            </a:r>
            <a:endParaRPr lang="en-US" sz="2800" dirty="0"/>
          </a:p>
        </p:txBody>
      </p:sp>
      <p:sp>
        <p:nvSpPr>
          <p:cNvPr id="3" name="Content Placeholder 2">
            <a:extLst>
              <a:ext uri="{FF2B5EF4-FFF2-40B4-BE49-F238E27FC236}">
                <a16:creationId xmlns:a16="http://schemas.microsoft.com/office/drawing/2014/main" xmlns="" id="{87BAE25E-6FE2-4A02-A166-CDF89770191A}"/>
              </a:ext>
            </a:extLst>
          </p:cNvPr>
          <p:cNvSpPr>
            <a:spLocks noGrp="1"/>
          </p:cNvSpPr>
          <p:nvPr>
            <p:ph idx="1"/>
          </p:nvPr>
        </p:nvSpPr>
        <p:spPr>
          <a:xfrm>
            <a:off x="1691680" y="1340768"/>
            <a:ext cx="6591985" cy="3777622"/>
          </a:xfrm>
        </p:spPr>
        <p:txBody>
          <a:bodyPr>
            <a:normAutofit fontScale="92500" lnSpcReduction="20000"/>
          </a:bodyPr>
          <a:lstStyle/>
          <a:p>
            <a:r>
              <a:rPr lang="en-AU" dirty="0"/>
              <a:t>AIMS Research Vessel outfitted with new systems and sensors using the AI-MAC approach 2017.</a:t>
            </a:r>
          </a:p>
          <a:p>
            <a:r>
              <a:rPr lang="en-AU" dirty="0"/>
              <a:t>Timeline June-Sept 2017:</a:t>
            </a:r>
          </a:p>
          <a:p>
            <a:pPr lvl="1">
              <a:buFont typeface="Wingdings" panose="05000000000000000000" pitchFamily="2" charset="2"/>
              <a:buChar char="q"/>
            </a:pPr>
            <a:r>
              <a:rPr lang="en-AU" dirty="0"/>
              <a:t>Desktop </a:t>
            </a:r>
            <a:r>
              <a:rPr lang="en-AU" dirty="0" err="1"/>
              <a:t>nalysis</a:t>
            </a:r>
            <a:r>
              <a:rPr lang="en-AU" dirty="0"/>
              <a:t> of Use cases and operational parameters</a:t>
            </a:r>
          </a:p>
          <a:p>
            <a:pPr lvl="1">
              <a:buFont typeface="Wingdings" panose="05000000000000000000" pitchFamily="2" charset="2"/>
              <a:buChar char="q"/>
            </a:pPr>
            <a:r>
              <a:rPr lang="en-AU" dirty="0"/>
              <a:t>Selection by AIMS of systems based on capability matrix</a:t>
            </a:r>
          </a:p>
          <a:p>
            <a:pPr lvl="1">
              <a:buFont typeface="Wingdings" panose="05000000000000000000" pitchFamily="2" charset="2"/>
              <a:buChar char="q"/>
            </a:pPr>
            <a:r>
              <a:rPr lang="en-AU" dirty="0"/>
              <a:t>Installation and integration</a:t>
            </a:r>
          </a:p>
          <a:p>
            <a:pPr lvl="1">
              <a:buFont typeface="Wingdings" panose="05000000000000000000" pitchFamily="2" charset="2"/>
              <a:buChar char="q"/>
            </a:pPr>
            <a:r>
              <a:rPr lang="en-AU" dirty="0"/>
              <a:t>Calibration and Validation</a:t>
            </a:r>
          </a:p>
          <a:p>
            <a:pPr lvl="1">
              <a:buFont typeface="Wingdings" panose="05000000000000000000" pitchFamily="2" charset="2"/>
              <a:buChar char="q"/>
            </a:pPr>
            <a:r>
              <a:rPr lang="en-AU" dirty="0"/>
              <a:t>Baseline Performance Testing and Functionality Analysis</a:t>
            </a:r>
          </a:p>
          <a:p>
            <a:r>
              <a:rPr lang="en-AU" dirty="0"/>
              <a:t>Training ongoing - getting users comfortable in system use, troubleshooting problems during acquisition through isolation and reference to baseline, processing and products at the back end.</a:t>
            </a:r>
          </a:p>
          <a:p>
            <a:r>
              <a:rPr lang="en-AU" dirty="0"/>
              <a:t>Annual Performance Review already in the schedule</a:t>
            </a:r>
          </a:p>
          <a:p>
            <a:endParaRPr lang="en-AU" dirty="0"/>
          </a:p>
          <a:p>
            <a:pPr marL="0" indent="0">
              <a:buNone/>
            </a:pPr>
            <a:endParaRPr lang="en-US" dirty="0"/>
          </a:p>
        </p:txBody>
      </p:sp>
      <p:pic>
        <p:nvPicPr>
          <p:cNvPr id="4" name="Picture 3">
            <a:extLst>
              <a:ext uri="{FF2B5EF4-FFF2-40B4-BE49-F238E27FC236}">
                <a16:creationId xmlns:a16="http://schemas.microsoft.com/office/drawing/2014/main" xmlns="" id="{E35EB8D1-DB9F-4D64-A317-10EAC486D1F5}"/>
              </a:ext>
            </a:extLst>
          </p:cNvPr>
          <p:cNvPicPr>
            <a:picLocks noChangeAspect="1"/>
          </p:cNvPicPr>
          <p:nvPr/>
        </p:nvPicPr>
        <p:blipFill>
          <a:blip r:embed="rId3"/>
          <a:stretch>
            <a:fillRect/>
          </a:stretch>
        </p:blipFill>
        <p:spPr>
          <a:xfrm>
            <a:off x="251520" y="5367712"/>
            <a:ext cx="1843389" cy="1229640"/>
          </a:xfrm>
          <a:prstGeom prst="rect">
            <a:avLst/>
          </a:prstGeom>
        </p:spPr>
      </p:pic>
      <p:pic>
        <p:nvPicPr>
          <p:cNvPr id="6" name="Picture 5">
            <a:extLst>
              <a:ext uri="{FF2B5EF4-FFF2-40B4-BE49-F238E27FC236}">
                <a16:creationId xmlns:a16="http://schemas.microsoft.com/office/drawing/2014/main" xmlns="" id="{20DE5577-BCB3-4896-904B-4E4926296F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103" r="23968"/>
          <a:stretch/>
        </p:blipFill>
        <p:spPr>
          <a:xfrm rot="5400000">
            <a:off x="2475888" y="5140513"/>
            <a:ext cx="1258649" cy="1629540"/>
          </a:xfrm>
          <a:prstGeom prst="rect">
            <a:avLst/>
          </a:prstGeom>
        </p:spPr>
      </p:pic>
      <p:grpSp>
        <p:nvGrpSpPr>
          <p:cNvPr id="11" name="Group 10">
            <a:extLst>
              <a:ext uri="{FF2B5EF4-FFF2-40B4-BE49-F238E27FC236}">
                <a16:creationId xmlns:a16="http://schemas.microsoft.com/office/drawing/2014/main" xmlns="" id="{B5A93857-3349-4972-AD85-0A5FA6D842FC}"/>
              </a:ext>
            </a:extLst>
          </p:cNvPr>
          <p:cNvGrpSpPr/>
          <p:nvPr/>
        </p:nvGrpSpPr>
        <p:grpSpPr>
          <a:xfrm>
            <a:off x="4139952" y="5338704"/>
            <a:ext cx="1818117" cy="1258648"/>
            <a:chOff x="4223893" y="5338704"/>
            <a:chExt cx="1734176" cy="1117616"/>
          </a:xfrm>
        </p:grpSpPr>
        <p:pic>
          <p:nvPicPr>
            <p:cNvPr id="8" name="Picture 7">
              <a:extLst>
                <a:ext uri="{FF2B5EF4-FFF2-40B4-BE49-F238E27FC236}">
                  <a16:creationId xmlns:a16="http://schemas.microsoft.com/office/drawing/2014/main" xmlns="" id="{95A318DC-9C54-4FBD-80DC-40DE76C07D4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269"/>
            <a:stretch/>
          </p:blipFill>
          <p:spPr>
            <a:xfrm>
              <a:off x="4223893" y="5338704"/>
              <a:ext cx="1612395" cy="971138"/>
            </a:xfrm>
            <a:prstGeom prst="rect">
              <a:avLst/>
            </a:prstGeom>
          </p:spPr>
        </p:pic>
        <p:pic>
          <p:nvPicPr>
            <p:cNvPr id="10" name="Picture 9">
              <a:extLst>
                <a:ext uri="{FF2B5EF4-FFF2-40B4-BE49-F238E27FC236}">
                  <a16:creationId xmlns:a16="http://schemas.microsoft.com/office/drawing/2014/main" xmlns="" id="{FF1B3586-F3A2-4035-BE83-71A25EAE32C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06541" y="5987817"/>
              <a:ext cx="1651528" cy="468503"/>
            </a:xfrm>
            <a:prstGeom prst="rect">
              <a:avLst/>
            </a:prstGeom>
          </p:spPr>
        </p:pic>
      </p:grpSp>
      <p:pic>
        <p:nvPicPr>
          <p:cNvPr id="12" name="Picture 11">
            <a:extLst>
              <a:ext uri="{FF2B5EF4-FFF2-40B4-BE49-F238E27FC236}">
                <a16:creationId xmlns:a16="http://schemas.microsoft.com/office/drawing/2014/main" xmlns="" id="{A0EC4F01-16EA-45E0-9C3B-824ECC8525A7}"/>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6153603" y="5325958"/>
            <a:ext cx="1739777" cy="1271394"/>
          </a:xfrm>
          <a:prstGeom prst="rect">
            <a:avLst/>
          </a:prstGeom>
        </p:spPr>
      </p:pic>
      <p:pic>
        <p:nvPicPr>
          <p:cNvPr id="7" name="Picture 6">
            <a:extLst>
              <a:ext uri="{FF2B5EF4-FFF2-40B4-BE49-F238E27FC236}">
                <a16:creationId xmlns:a16="http://schemas.microsoft.com/office/drawing/2014/main" xmlns="" id="{E5370B8C-B084-4C2E-A43C-4514D694BD54}"/>
              </a:ext>
            </a:extLst>
          </p:cNvPr>
          <p:cNvPicPr>
            <a:picLocks noChangeAspect="1"/>
          </p:cNvPicPr>
          <p:nvPr/>
        </p:nvPicPr>
        <p:blipFill>
          <a:blip r:embed="rId8"/>
          <a:stretch>
            <a:fillRect/>
          </a:stretch>
        </p:blipFill>
        <p:spPr>
          <a:xfrm>
            <a:off x="6228184" y="660566"/>
            <a:ext cx="881063" cy="600075"/>
          </a:xfrm>
          <a:prstGeom prst="rect">
            <a:avLst/>
          </a:prstGeom>
        </p:spPr>
      </p:pic>
    </p:spTree>
    <p:extLst>
      <p:ext uri="{BB962C8B-B14F-4D97-AF65-F5344CB8AC3E}">
        <p14:creationId xmlns:p14="http://schemas.microsoft.com/office/powerpoint/2010/main" val="31705339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500"/>
                                        <p:tgtEl>
                                          <p:spTgt spid="3">
                                            <p:txEl>
                                              <p:pRg st="5" end="5"/>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500"/>
                                        <p:tgtEl>
                                          <p:spTgt spid="3">
                                            <p:txEl>
                                              <p:pRg st="6" end="6"/>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500"/>
                                        <p:tgtEl>
                                          <p:spTgt spid="3">
                                            <p:txEl>
                                              <p:pRg st="7" end="7"/>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fade">
                                      <p:cBhvr>
                                        <p:cTn id="5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3" y="696118"/>
            <a:ext cx="7344816" cy="860674"/>
          </a:xfrm>
        </p:spPr>
        <p:txBody>
          <a:bodyPr>
            <a:normAutofit/>
          </a:bodyPr>
          <a:lstStyle/>
          <a:p>
            <a:r>
              <a:rPr lang="en-AU" sz="2800" dirty="0"/>
              <a:t>Summary and Recommendations</a:t>
            </a:r>
          </a:p>
        </p:txBody>
      </p:sp>
      <p:sp>
        <p:nvSpPr>
          <p:cNvPr id="3" name="Content Placeholder 2"/>
          <p:cNvSpPr>
            <a:spLocks noGrp="1"/>
          </p:cNvSpPr>
          <p:nvPr>
            <p:ph idx="1"/>
          </p:nvPr>
        </p:nvSpPr>
        <p:spPr>
          <a:xfrm>
            <a:off x="1620816" y="1412776"/>
            <a:ext cx="6591985" cy="4968552"/>
          </a:xfrm>
        </p:spPr>
        <p:txBody>
          <a:bodyPr>
            <a:normAutofit/>
          </a:bodyPr>
          <a:lstStyle/>
          <a:p>
            <a:r>
              <a:rPr lang="en-AU" dirty="0"/>
              <a:t>Rigorous process that should be a part of National Survey Guidelines and any program with expectations of contributing to a national MBES database.</a:t>
            </a:r>
          </a:p>
          <a:p>
            <a:r>
              <a:rPr lang="en-AU" dirty="0"/>
              <a:t>Independent of hardware and software manufacturers. </a:t>
            </a:r>
          </a:p>
          <a:p>
            <a:r>
              <a:rPr lang="en-AU" dirty="0"/>
              <a:t>Tailored to examine both functionality and baseline performance of any system.</a:t>
            </a:r>
          </a:p>
          <a:p>
            <a:r>
              <a:rPr lang="en-AU" dirty="0"/>
              <a:t>Proven techniques employed locally and internationally Australian-developed service available now in Australia.</a:t>
            </a:r>
          </a:p>
          <a:p>
            <a:r>
              <a:rPr lang="en-AU" dirty="0"/>
              <a:t>Standardised Reporting of Performance Baselines and Functionality should be part of a national MBES database.</a:t>
            </a:r>
          </a:p>
          <a:p>
            <a:pPr marL="457200" lvl="1" indent="0">
              <a:buNone/>
            </a:pPr>
            <a:endParaRPr lang="en-AU" dirty="0"/>
          </a:p>
        </p:txBody>
      </p:sp>
      <p:pic>
        <p:nvPicPr>
          <p:cNvPr id="4" name="Picture 3">
            <a:extLst>
              <a:ext uri="{FF2B5EF4-FFF2-40B4-BE49-F238E27FC236}">
                <a16:creationId xmlns:a16="http://schemas.microsoft.com/office/drawing/2014/main" xmlns="" id="{C1861415-0911-4A29-9895-6205204BE0A8}"/>
              </a:ext>
            </a:extLst>
          </p:cNvPr>
          <p:cNvPicPr>
            <a:picLocks noChangeAspect="1"/>
          </p:cNvPicPr>
          <p:nvPr/>
        </p:nvPicPr>
        <p:blipFill>
          <a:blip r:embed="rId3"/>
          <a:stretch>
            <a:fillRect/>
          </a:stretch>
        </p:blipFill>
        <p:spPr>
          <a:xfrm>
            <a:off x="7398914" y="5091188"/>
            <a:ext cx="1627773" cy="1743607"/>
          </a:xfrm>
          <a:prstGeom prst="rect">
            <a:avLst/>
          </a:prstGeom>
        </p:spPr>
      </p:pic>
    </p:spTree>
    <p:extLst>
      <p:ext uri="{BB962C8B-B14F-4D97-AF65-F5344CB8AC3E}">
        <p14:creationId xmlns:p14="http://schemas.microsoft.com/office/powerpoint/2010/main" val="30391649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200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300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300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30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115616" y="1124744"/>
            <a:ext cx="5280025" cy="140652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AU" sz="3200" dirty="0"/>
          </a:p>
        </p:txBody>
      </p:sp>
      <p:sp>
        <p:nvSpPr>
          <p:cNvPr id="5" name="Title 1"/>
          <p:cNvSpPr>
            <a:spLocks noGrp="1"/>
          </p:cNvSpPr>
          <p:nvPr>
            <p:ph type="title" idx="4294967295"/>
          </p:nvPr>
        </p:nvSpPr>
        <p:spPr>
          <a:xfrm>
            <a:off x="1475656" y="5445224"/>
            <a:ext cx="5976664" cy="966787"/>
          </a:xfrm>
        </p:spPr>
        <p:txBody>
          <a:bodyPr>
            <a:normAutofit/>
          </a:bodyPr>
          <a:lstStyle/>
          <a:p>
            <a:r>
              <a:rPr lang="en-AU" sz="2800" dirty="0"/>
              <a:t/>
            </a:r>
            <a:br>
              <a:rPr lang="en-AU" sz="2800" dirty="0"/>
            </a:br>
            <a:endParaRPr lang="en-AU" sz="2800" dirty="0"/>
          </a:p>
        </p:txBody>
      </p:sp>
      <p:sp>
        <p:nvSpPr>
          <p:cNvPr id="3" name="Rectangle 2"/>
          <p:cNvSpPr/>
          <p:nvPr/>
        </p:nvSpPr>
        <p:spPr>
          <a:xfrm>
            <a:off x="2915816" y="692810"/>
            <a:ext cx="2634054" cy="646331"/>
          </a:xfrm>
          <a:prstGeom prst="rect">
            <a:avLst/>
          </a:prstGeom>
        </p:spPr>
        <p:txBody>
          <a:bodyPr wrap="none">
            <a:spAutoFit/>
          </a:bodyPr>
          <a:lstStyle/>
          <a:p>
            <a:r>
              <a:rPr lang="en-AU" sz="3600" dirty="0">
                <a:solidFill>
                  <a:srgbClr val="1CACE3">
                    <a:lumMod val="75000"/>
                  </a:srgbClr>
                </a:solidFill>
                <a:ea typeface="+mj-ea"/>
                <a:cs typeface="+mj-cs"/>
              </a:rPr>
              <a:t>Questions?</a:t>
            </a:r>
            <a:endParaRPr lang="en-AU" dirty="0"/>
          </a:p>
        </p:txBody>
      </p:sp>
      <p:pic>
        <p:nvPicPr>
          <p:cNvPr id="16" name="Picture 15" descr="Testing Area.png">
            <a:extLst>
              <a:ext uri="{FF2B5EF4-FFF2-40B4-BE49-F238E27FC236}">
                <a16:creationId xmlns:a16="http://schemas.microsoft.com/office/drawing/2014/main" xmlns="" id="{2B75F98C-76B2-4EB5-82A7-69D604DD4D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750" y="1497158"/>
            <a:ext cx="8389781" cy="4452122"/>
          </a:xfrm>
          <a:prstGeom prst="rect">
            <a:avLst/>
          </a:prstGeom>
        </p:spPr>
      </p:pic>
      <p:pic>
        <p:nvPicPr>
          <p:cNvPr id="17" name="Content Placeholder 6">
            <a:extLst>
              <a:ext uri="{FF2B5EF4-FFF2-40B4-BE49-F238E27FC236}">
                <a16:creationId xmlns:a16="http://schemas.microsoft.com/office/drawing/2014/main" xmlns="" id="{BB07B140-8FC8-46EC-B7EA-CDDF774606CF}"/>
              </a:ext>
            </a:extLst>
          </p:cNvPr>
          <p:cNvPicPr>
            <a:picLocks noChangeAspect="1"/>
          </p:cNvPicPr>
          <p:nvPr/>
        </p:nvPicPr>
        <p:blipFill>
          <a:blip r:embed="rId4"/>
          <a:stretch>
            <a:fillRect/>
          </a:stretch>
        </p:blipFill>
        <p:spPr>
          <a:xfrm>
            <a:off x="926138" y="4183118"/>
            <a:ext cx="3328375" cy="2674881"/>
          </a:xfrm>
          <a:prstGeom prst="rect">
            <a:avLst/>
          </a:prstGeom>
        </p:spPr>
      </p:pic>
      <p:pic>
        <p:nvPicPr>
          <p:cNvPr id="18" name="Content Placeholder 5">
            <a:extLst>
              <a:ext uri="{FF2B5EF4-FFF2-40B4-BE49-F238E27FC236}">
                <a16:creationId xmlns:a16="http://schemas.microsoft.com/office/drawing/2014/main" xmlns="" id="{325F0120-EE88-4C8C-B490-DD818BCA1CAB}"/>
              </a:ext>
            </a:extLst>
          </p:cNvPr>
          <p:cNvPicPr>
            <a:picLocks noChangeAspect="1"/>
          </p:cNvPicPr>
          <p:nvPr/>
        </p:nvPicPr>
        <p:blipFill>
          <a:blip r:embed="rId5"/>
          <a:stretch>
            <a:fillRect/>
          </a:stretch>
        </p:blipFill>
        <p:spPr>
          <a:xfrm>
            <a:off x="4272124" y="4183119"/>
            <a:ext cx="3289523" cy="2676670"/>
          </a:xfrm>
          <a:prstGeom prst="rect">
            <a:avLst/>
          </a:prstGeom>
        </p:spPr>
      </p:pic>
      <p:sp>
        <p:nvSpPr>
          <p:cNvPr id="2" name="TextBox 1">
            <a:extLst>
              <a:ext uri="{FF2B5EF4-FFF2-40B4-BE49-F238E27FC236}">
                <a16:creationId xmlns:a16="http://schemas.microsoft.com/office/drawing/2014/main" xmlns="" id="{2817B89D-6438-4AB2-8650-AB3303A7742B}"/>
              </a:ext>
            </a:extLst>
          </p:cNvPr>
          <p:cNvSpPr txBox="1"/>
          <p:nvPr/>
        </p:nvSpPr>
        <p:spPr>
          <a:xfrm>
            <a:off x="2173643" y="4812218"/>
            <a:ext cx="792088" cy="369332"/>
          </a:xfrm>
          <a:prstGeom prst="rect">
            <a:avLst/>
          </a:prstGeom>
          <a:noFill/>
        </p:spPr>
        <p:txBody>
          <a:bodyPr wrap="square" rtlCol="0">
            <a:spAutoFit/>
          </a:bodyPr>
          <a:lstStyle/>
          <a:p>
            <a:r>
              <a:rPr lang="en-AU" b="1" dirty="0"/>
              <a:t>2016</a:t>
            </a:r>
            <a:endParaRPr lang="en-US" b="1" dirty="0"/>
          </a:p>
        </p:txBody>
      </p:sp>
      <p:sp>
        <p:nvSpPr>
          <p:cNvPr id="19" name="TextBox 18">
            <a:extLst>
              <a:ext uri="{FF2B5EF4-FFF2-40B4-BE49-F238E27FC236}">
                <a16:creationId xmlns:a16="http://schemas.microsoft.com/office/drawing/2014/main" xmlns="" id="{F62CE85D-C237-435C-9D7D-E96B98888528}"/>
              </a:ext>
            </a:extLst>
          </p:cNvPr>
          <p:cNvSpPr txBox="1"/>
          <p:nvPr/>
        </p:nvSpPr>
        <p:spPr>
          <a:xfrm>
            <a:off x="5549870" y="4791199"/>
            <a:ext cx="792088" cy="369332"/>
          </a:xfrm>
          <a:prstGeom prst="rect">
            <a:avLst/>
          </a:prstGeom>
          <a:noFill/>
        </p:spPr>
        <p:txBody>
          <a:bodyPr wrap="square" rtlCol="0">
            <a:spAutoFit/>
          </a:bodyPr>
          <a:lstStyle/>
          <a:p>
            <a:r>
              <a:rPr lang="en-AU" b="1" dirty="0"/>
              <a:t>2017</a:t>
            </a:r>
            <a:endParaRPr lang="en-US" b="1" dirty="0"/>
          </a:p>
        </p:txBody>
      </p:sp>
    </p:spTree>
    <p:extLst>
      <p:ext uri="{BB962C8B-B14F-4D97-AF65-F5344CB8AC3E}">
        <p14:creationId xmlns:p14="http://schemas.microsoft.com/office/powerpoint/2010/main" val="33544674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EDD7B0EE-48F1-4885-8292-EE3D0E3C086D}"/>
              </a:ext>
            </a:extLst>
          </p:cNvPr>
          <p:cNvSpPr>
            <a:spLocks noGrp="1"/>
          </p:cNvSpPr>
          <p:nvPr>
            <p:ph type="title"/>
          </p:nvPr>
        </p:nvSpPr>
        <p:spPr>
          <a:xfrm>
            <a:off x="1547664" y="692696"/>
            <a:ext cx="6984776" cy="932682"/>
          </a:xfrm>
        </p:spPr>
        <p:txBody>
          <a:bodyPr>
            <a:normAutofit/>
          </a:bodyPr>
          <a:lstStyle/>
          <a:p>
            <a:r>
              <a:rPr lang="en-US" sz="2800" dirty="0"/>
              <a:t>AI – Structure &amp; Operational Philosophy</a:t>
            </a:r>
          </a:p>
        </p:txBody>
      </p:sp>
      <p:sp>
        <p:nvSpPr>
          <p:cNvPr id="5" name="Content Placeholder 2">
            <a:extLst>
              <a:ext uri="{FF2B5EF4-FFF2-40B4-BE49-F238E27FC236}">
                <a16:creationId xmlns:a16="http://schemas.microsoft.com/office/drawing/2014/main" xmlns="" id="{471E341B-17A6-43B0-8AAF-BC1AEA4D2015}"/>
              </a:ext>
            </a:extLst>
          </p:cNvPr>
          <p:cNvSpPr txBox="1">
            <a:spLocks/>
          </p:cNvSpPr>
          <p:nvPr/>
        </p:nvSpPr>
        <p:spPr>
          <a:xfrm>
            <a:off x="1691680" y="1625378"/>
            <a:ext cx="6591985" cy="4824536"/>
          </a:xfrm>
          <a:prstGeom prst="rect">
            <a:avLst/>
          </a:prstGeom>
        </p:spPr>
        <p:txBody>
          <a:bodyPr>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AU" dirty="0"/>
              <a:t>Primarily a technical knowledge centre</a:t>
            </a:r>
          </a:p>
          <a:p>
            <a:r>
              <a:rPr lang="en-AU" dirty="0"/>
              <a:t>20-year Australian owned and operated private company</a:t>
            </a:r>
          </a:p>
          <a:p>
            <a:r>
              <a:rPr lang="en-AU" dirty="0"/>
              <a:t>Provide subject matter expertise to MBES users, manufacturers of hardware, software and MBES survey stakeholders.</a:t>
            </a:r>
          </a:p>
          <a:p>
            <a:r>
              <a:rPr lang="en-AU" dirty="0"/>
              <a:t> Deliver hardware, software, teaching and consulting services with a survey-outcome focus </a:t>
            </a:r>
          </a:p>
          <a:p>
            <a:r>
              <a:rPr lang="en-AU" dirty="0"/>
              <a:t>Track record of introducing innovative techniques to the maritime industry in Australia and internationally.</a:t>
            </a:r>
          </a:p>
          <a:p>
            <a:endParaRPr lang="en-AU" dirty="0"/>
          </a:p>
          <a:p>
            <a:endParaRPr lang="en-AU" dirty="0"/>
          </a:p>
          <a:p>
            <a:endParaRPr lang="en-AU" dirty="0"/>
          </a:p>
          <a:p>
            <a:endParaRPr lang="en-AU" dirty="0"/>
          </a:p>
          <a:p>
            <a:pPr marL="0" indent="0">
              <a:buFont typeface="Wingdings 3" charset="2"/>
              <a:buNone/>
            </a:pPr>
            <a:endParaRPr lang="en-AU" dirty="0"/>
          </a:p>
        </p:txBody>
      </p:sp>
    </p:spTree>
    <p:extLst>
      <p:ext uri="{BB962C8B-B14F-4D97-AF65-F5344CB8AC3E}">
        <p14:creationId xmlns:p14="http://schemas.microsoft.com/office/powerpoint/2010/main" val="10683383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fade">
                                      <p:cBhvr>
                                        <p:cTn id="13" dur="500"/>
                                        <p:tgtEl>
                                          <p:spTgt spid="5">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fade">
                                      <p:cBhvr>
                                        <p:cTn id="16" dur="500"/>
                                        <p:tgtEl>
                                          <p:spTgt spid="5">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91488B6C-0039-4FAE-B5EC-21A945998C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8344" y="2060848"/>
            <a:ext cx="1475656" cy="679417"/>
          </a:xfrm>
          <a:prstGeom prst="rect">
            <a:avLst/>
          </a:prstGeom>
        </p:spPr>
      </p:pic>
      <p:sp>
        <p:nvSpPr>
          <p:cNvPr id="2" name="Title 1"/>
          <p:cNvSpPr>
            <a:spLocks noGrp="1"/>
          </p:cNvSpPr>
          <p:nvPr>
            <p:ph type="title"/>
          </p:nvPr>
        </p:nvSpPr>
        <p:spPr>
          <a:xfrm>
            <a:off x="1619673" y="696118"/>
            <a:ext cx="7344816" cy="860674"/>
          </a:xfrm>
        </p:spPr>
        <p:txBody>
          <a:bodyPr>
            <a:normAutofit/>
          </a:bodyPr>
          <a:lstStyle/>
          <a:p>
            <a:r>
              <a:rPr lang="en-AU" sz="2800" dirty="0"/>
              <a:t>Genesis of AI-MAC Service</a:t>
            </a:r>
          </a:p>
        </p:txBody>
      </p:sp>
      <p:sp>
        <p:nvSpPr>
          <p:cNvPr id="3" name="Content Placeholder 2"/>
          <p:cNvSpPr>
            <a:spLocks noGrp="1"/>
          </p:cNvSpPr>
          <p:nvPr>
            <p:ph idx="1"/>
          </p:nvPr>
        </p:nvSpPr>
        <p:spPr>
          <a:xfrm>
            <a:off x="1547664" y="1348604"/>
            <a:ext cx="6591985" cy="5392764"/>
          </a:xfrm>
        </p:spPr>
        <p:txBody>
          <a:bodyPr>
            <a:normAutofit fontScale="92500" lnSpcReduction="20000"/>
          </a:bodyPr>
          <a:lstStyle/>
          <a:p>
            <a:r>
              <a:rPr lang="en-AU" dirty="0"/>
              <a:t>AI has a keen interest in understanding systems, the data they produce, and what the data tell us in terms of real-world performance and functionality of systems.</a:t>
            </a:r>
          </a:p>
          <a:p>
            <a:r>
              <a:rPr lang="en-AU" dirty="0"/>
              <a:t>Highly proficient and experienced in system mobilisations, calibrations, validations, and near shore / shallow water working environments. In Australia AI has developed methods and approaches that are implemented across  Australian private and government MBES users and ensure a higher quality of data is collected.</a:t>
            </a:r>
          </a:p>
          <a:p>
            <a:r>
              <a:rPr lang="en-AU" dirty="0"/>
              <a:t>N Bergersen (AI) provided shallow water and vessel of opportunity (VOO) approach as Acoustic Imaging’s contribution to our industry partnership with the UNH Centre for Ocean Mapping (CCOM) program to converge with deep water approach provided by P Johnson of the US Multibeam Advisory Committee (MAC).</a:t>
            </a:r>
          </a:p>
          <a:p>
            <a:r>
              <a:rPr lang="en-AU" dirty="0"/>
              <a:t>A combined approach was developed between AI and MAC through 2015-16, and is currently being applied to small and large vessel, deep and shallow water in the US and Australia.</a:t>
            </a:r>
          </a:p>
          <a:p>
            <a:r>
              <a:rPr lang="en-AU" dirty="0"/>
              <a:t>Latest efforts focused on increasing manufacturer independence across all VOO.</a:t>
            </a:r>
          </a:p>
          <a:p>
            <a:endParaRPr lang="en-AU" dirty="0"/>
          </a:p>
          <a:p>
            <a:pPr marL="457200" lvl="1" indent="0">
              <a:buNone/>
            </a:pPr>
            <a:endParaRPr lang="en-AU" dirty="0"/>
          </a:p>
        </p:txBody>
      </p:sp>
      <p:pic>
        <p:nvPicPr>
          <p:cNvPr id="5" name="Picture 4">
            <a:extLst>
              <a:ext uri="{FF2B5EF4-FFF2-40B4-BE49-F238E27FC236}">
                <a16:creationId xmlns:a16="http://schemas.microsoft.com/office/drawing/2014/main" xmlns="" id="{1624B350-4DC1-46EC-9A51-2B87CB8900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6376" y="4149080"/>
            <a:ext cx="975448" cy="975448"/>
          </a:xfrm>
          <a:prstGeom prst="rect">
            <a:avLst/>
          </a:prstGeom>
        </p:spPr>
      </p:pic>
    </p:spTree>
    <p:extLst>
      <p:ext uri="{BB962C8B-B14F-4D97-AF65-F5344CB8AC3E}">
        <p14:creationId xmlns:p14="http://schemas.microsoft.com/office/powerpoint/2010/main" val="34826434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nodeType="afterEffect">
                                  <p:stCondLst>
                                    <p:cond delay="300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childTnLst>
                          </p:cTn>
                        </p:par>
                        <p:par>
                          <p:cTn id="15" fill="hold">
                            <p:stCondLst>
                              <p:cond delay="4000"/>
                            </p:stCondLst>
                            <p:childTnLst>
                              <p:par>
                                <p:cTn id="16" presetID="10" presetClass="entr" presetSubtype="0" fill="hold" nodeType="afterEffect">
                                  <p:stCondLst>
                                    <p:cond delay="1000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par>
                          <p:cTn id="19" fill="hold">
                            <p:stCondLst>
                              <p:cond delay="14500"/>
                            </p:stCondLst>
                            <p:childTnLst>
                              <p:par>
                                <p:cTn id="20" presetID="10" presetClass="entr" presetSubtype="0" fill="hold" nodeType="after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15500"/>
                            </p:stCondLst>
                            <p:childTnLst>
                              <p:par>
                                <p:cTn id="24" presetID="10" presetClass="entr" presetSubtype="0" fill="hold" nodeType="afterEffect">
                                  <p:stCondLst>
                                    <p:cond delay="600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500"/>
                                        <p:tgtEl>
                                          <p:spTgt spid="3">
                                            <p:txEl>
                                              <p:pRg st="3" end="3"/>
                                            </p:txEl>
                                          </p:spTgt>
                                        </p:tgtEl>
                                      </p:cBhvr>
                                    </p:animEffect>
                                  </p:childTnLst>
                                </p:cTn>
                              </p:par>
                            </p:childTnLst>
                          </p:cTn>
                        </p:par>
                        <p:par>
                          <p:cTn id="27" fill="hold">
                            <p:stCondLst>
                              <p:cond delay="22000"/>
                            </p:stCondLst>
                            <p:childTnLst>
                              <p:par>
                                <p:cTn id="28" presetID="10" presetClass="entr" presetSubtype="0" fill="hold" nodeType="afterEffect">
                                  <p:stCondLst>
                                    <p:cond delay="600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3D4FB91-3F83-44E8-BBD8-C7799AE5DFA0}"/>
              </a:ext>
            </a:extLst>
          </p:cNvPr>
          <p:cNvSpPr>
            <a:spLocks noGrp="1"/>
          </p:cNvSpPr>
          <p:nvPr>
            <p:ph type="title"/>
          </p:nvPr>
        </p:nvSpPr>
        <p:spPr>
          <a:xfrm>
            <a:off x="1547664" y="707950"/>
            <a:ext cx="7128792" cy="1280890"/>
          </a:xfrm>
        </p:spPr>
        <p:txBody>
          <a:bodyPr>
            <a:normAutofit/>
          </a:bodyPr>
          <a:lstStyle/>
          <a:p>
            <a:r>
              <a:rPr lang="en-AU" sz="2800" dirty="0"/>
              <a:t>AI-MAC Core</a:t>
            </a:r>
          </a:p>
        </p:txBody>
      </p:sp>
      <p:sp>
        <p:nvSpPr>
          <p:cNvPr id="3" name="Content Placeholder 2">
            <a:extLst>
              <a:ext uri="{FF2B5EF4-FFF2-40B4-BE49-F238E27FC236}">
                <a16:creationId xmlns:a16="http://schemas.microsoft.com/office/drawing/2014/main" xmlns="" id="{EACC44EC-AFE9-44D9-8BB7-71857C9023BD}"/>
              </a:ext>
            </a:extLst>
          </p:cNvPr>
          <p:cNvSpPr>
            <a:spLocks noGrp="1"/>
          </p:cNvSpPr>
          <p:nvPr>
            <p:ph idx="1"/>
          </p:nvPr>
        </p:nvSpPr>
        <p:spPr>
          <a:xfrm>
            <a:off x="1115616" y="1340768"/>
            <a:ext cx="7232648" cy="4680520"/>
          </a:xfrm>
        </p:spPr>
        <p:txBody>
          <a:bodyPr>
            <a:normAutofit fontScale="77500" lnSpcReduction="20000"/>
          </a:bodyPr>
          <a:lstStyle/>
          <a:p>
            <a:r>
              <a:rPr lang="de-DE" dirty="0"/>
              <a:t>Nicole Bergersen</a:t>
            </a:r>
          </a:p>
          <a:p>
            <a:pPr lvl="1">
              <a:buFont typeface="Wingdings" panose="05000000000000000000" pitchFamily="2" charset="2"/>
              <a:buChar char="ü"/>
            </a:pPr>
            <a:r>
              <a:rPr lang="de-DE" dirty="0"/>
              <a:t>Lead Scientist Acoustic Imaging. Co-Director of AI-MAC. Systems integration, numerical and statistical approaches to system performance.  Particilar application to shallow water VOO.  </a:t>
            </a:r>
          </a:p>
          <a:p>
            <a:pPr lvl="0">
              <a:buClr>
                <a:srgbClr val="353535"/>
              </a:buClr>
            </a:pPr>
            <a:r>
              <a:rPr lang="de-DE" dirty="0"/>
              <a:t>Lindsay Gee</a:t>
            </a:r>
          </a:p>
          <a:p>
            <a:pPr lvl="1">
              <a:buFont typeface="Wingdings" panose="05000000000000000000" pitchFamily="2" charset="2"/>
              <a:buChar char="ü"/>
            </a:pPr>
            <a:r>
              <a:rPr lang="de-DE" dirty="0"/>
              <a:t>Ocean Science Director E/V Nautilus Research vessel.  Deep water background. Current research efforts Backscatter + Mid-water column seep and feature mapping.  NOAA MBES Advisory Group, IHO committee member.</a:t>
            </a:r>
          </a:p>
          <a:p>
            <a:r>
              <a:rPr lang="de-DE" dirty="0"/>
              <a:t>Douglas Bergersen</a:t>
            </a:r>
          </a:p>
          <a:p>
            <a:pPr lvl="1">
              <a:buFont typeface="Wingdings" panose="05000000000000000000" pitchFamily="2" charset="2"/>
              <a:buChar char="ü"/>
            </a:pPr>
            <a:r>
              <a:rPr lang="de-DE" dirty="0"/>
              <a:t>Managing Director / Senior Geophysicist, Acoustic Imaging.  Shallow water speciality. Major impact on analysis, visualisation, interpretation of seafloor, sub-bottom, and water column data in Australia over 25 years.</a:t>
            </a:r>
          </a:p>
          <a:p>
            <a:r>
              <a:rPr lang="de-DE" dirty="0"/>
              <a:t>Paul Johnson</a:t>
            </a:r>
          </a:p>
          <a:p>
            <a:pPr lvl="1">
              <a:buFont typeface="Wingdings" panose="05000000000000000000" pitchFamily="2" charset="2"/>
              <a:buChar char="ü"/>
            </a:pPr>
            <a:r>
              <a:rPr lang="en-US" dirty="0"/>
              <a:t>Co-Director of AI-MAC.  Principal Investigator of the Multibeam Advisory Committee (MAC) US since its inception in 2011. Data Manager UNH COM.</a:t>
            </a:r>
          </a:p>
          <a:p>
            <a:r>
              <a:rPr lang="en-AU" dirty="0"/>
              <a:t>K</a:t>
            </a:r>
            <a:r>
              <a:rPr lang="en-US" dirty="0" err="1"/>
              <a:t>evin</a:t>
            </a:r>
            <a:r>
              <a:rPr lang="en-US" dirty="0"/>
              <a:t> </a:t>
            </a:r>
            <a:r>
              <a:rPr lang="en-US" dirty="0" err="1"/>
              <a:t>Jerram</a:t>
            </a:r>
            <a:endParaRPr lang="en-US" dirty="0"/>
          </a:p>
          <a:p>
            <a:pPr lvl="1">
              <a:buFont typeface="Wingdings" panose="05000000000000000000" pitchFamily="2" charset="2"/>
              <a:buChar char="ü"/>
            </a:pPr>
            <a:r>
              <a:rPr lang="de-DE" dirty="0"/>
              <a:t>Investigator MAC Group.  Acoustic Engineer. Specality in fisheries systems.  UNH CCOM Ocean Engineering.</a:t>
            </a:r>
          </a:p>
          <a:p>
            <a:pPr marL="457200" lvl="1" indent="0">
              <a:buNone/>
            </a:pPr>
            <a:endParaRPr lang="de-DE" dirty="0"/>
          </a:p>
          <a:p>
            <a:pPr lvl="1">
              <a:buFont typeface="Wingdings" panose="05000000000000000000" pitchFamily="2" charset="2"/>
              <a:buChar char="ü"/>
            </a:pPr>
            <a:endParaRPr lang="de-DE" dirty="0"/>
          </a:p>
          <a:p>
            <a:endParaRPr lang="en-AU" dirty="0"/>
          </a:p>
        </p:txBody>
      </p:sp>
    </p:spTree>
    <p:extLst>
      <p:ext uri="{BB962C8B-B14F-4D97-AF65-F5344CB8AC3E}">
        <p14:creationId xmlns:p14="http://schemas.microsoft.com/office/powerpoint/2010/main" val="2864859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1500"/>
                            </p:stCondLst>
                            <p:childTnLst>
                              <p:par>
                                <p:cTn id="12" presetID="10" presetClass="entr" presetSubtype="0" fill="hold" nodeType="afterEffect">
                                  <p:stCondLst>
                                    <p:cond delay="500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7000"/>
                            </p:stCondLst>
                            <p:childTnLst>
                              <p:par>
                                <p:cTn id="16" presetID="10" presetClass="entr" presetSubtype="0" fill="hold" nodeType="afterEffect">
                                  <p:stCondLst>
                                    <p:cond delay="100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8500"/>
                            </p:stCondLst>
                            <p:childTnLst>
                              <p:par>
                                <p:cTn id="20" presetID="10" presetClass="entr" presetSubtype="0" fill="hold" nodeType="afterEffect">
                                  <p:stCondLst>
                                    <p:cond delay="500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par>
                          <p:cTn id="23" fill="hold">
                            <p:stCondLst>
                              <p:cond delay="14000"/>
                            </p:stCondLst>
                            <p:childTnLst>
                              <p:par>
                                <p:cTn id="24" presetID="10" presetClass="entr" presetSubtype="0" fill="hold" nodeType="afterEffect">
                                  <p:stCondLst>
                                    <p:cond delay="100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par>
                          <p:cTn id="27" fill="hold">
                            <p:stCondLst>
                              <p:cond delay="15500"/>
                            </p:stCondLst>
                            <p:childTnLst>
                              <p:par>
                                <p:cTn id="28" presetID="10" presetClass="entr" presetSubtype="0" fill="hold" nodeType="afterEffect">
                                  <p:stCondLst>
                                    <p:cond delay="500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par>
                          <p:cTn id="31" fill="hold">
                            <p:stCondLst>
                              <p:cond delay="21000"/>
                            </p:stCondLst>
                            <p:childTnLst>
                              <p:par>
                                <p:cTn id="32" presetID="10" presetClass="entr" presetSubtype="0" fill="hold" nodeType="after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par>
                          <p:cTn id="35" fill="hold">
                            <p:stCondLst>
                              <p:cond delay="21500"/>
                            </p:stCondLst>
                            <p:childTnLst>
                              <p:par>
                                <p:cTn id="36" presetID="10" presetClass="entr" presetSubtype="0" fill="hold" nodeType="afterEffect">
                                  <p:stCondLst>
                                    <p:cond delay="500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fade">
                                      <p:cBhvr>
                                        <p:cTn id="38" dur="500"/>
                                        <p:tgtEl>
                                          <p:spTgt spid="3">
                                            <p:txEl>
                                              <p:pRg st="8" end="8"/>
                                            </p:txEl>
                                          </p:spTgt>
                                        </p:tgtEl>
                                      </p:cBhvr>
                                    </p:animEffect>
                                  </p:childTnLst>
                                </p:cTn>
                              </p:par>
                            </p:childTnLst>
                          </p:cTn>
                        </p:par>
                        <p:par>
                          <p:cTn id="39" fill="hold">
                            <p:stCondLst>
                              <p:cond delay="27000"/>
                            </p:stCondLst>
                            <p:childTnLst>
                              <p:par>
                                <p:cTn id="40" presetID="10" presetClass="entr" presetSubtype="0" fill="hold" nodeType="afterEffect">
                                  <p:stCondLst>
                                    <p:cond delay="50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E589B2F-D41C-462D-9035-4D7278D3967D}"/>
              </a:ext>
            </a:extLst>
          </p:cNvPr>
          <p:cNvSpPr>
            <a:spLocks noGrp="1"/>
          </p:cNvSpPr>
          <p:nvPr>
            <p:ph type="title"/>
          </p:nvPr>
        </p:nvSpPr>
        <p:spPr>
          <a:xfrm>
            <a:off x="1619672" y="692696"/>
            <a:ext cx="6589199" cy="1280890"/>
          </a:xfrm>
        </p:spPr>
        <p:txBody>
          <a:bodyPr>
            <a:normAutofit/>
          </a:bodyPr>
          <a:lstStyle/>
          <a:p>
            <a:r>
              <a:rPr lang="en-AU" sz="2800" dirty="0"/>
              <a:t>Service Approach</a:t>
            </a:r>
            <a:endParaRPr lang="en-US" sz="2800" dirty="0"/>
          </a:p>
        </p:txBody>
      </p:sp>
      <p:sp>
        <p:nvSpPr>
          <p:cNvPr id="3" name="Content Placeholder 2">
            <a:extLst>
              <a:ext uri="{FF2B5EF4-FFF2-40B4-BE49-F238E27FC236}">
                <a16:creationId xmlns:a16="http://schemas.microsoft.com/office/drawing/2014/main" xmlns="" id="{18274760-29DA-483E-9D44-C486FE3A11BF}"/>
              </a:ext>
            </a:extLst>
          </p:cNvPr>
          <p:cNvSpPr>
            <a:spLocks noGrp="1"/>
          </p:cNvSpPr>
          <p:nvPr>
            <p:ph idx="1"/>
          </p:nvPr>
        </p:nvSpPr>
        <p:spPr>
          <a:xfrm>
            <a:off x="1619672" y="1341512"/>
            <a:ext cx="6591985" cy="2591544"/>
          </a:xfrm>
        </p:spPr>
        <p:txBody>
          <a:bodyPr>
            <a:normAutofit/>
          </a:bodyPr>
          <a:lstStyle/>
          <a:p>
            <a:r>
              <a:rPr lang="en-AU" dirty="0"/>
              <a:t>Risk minimisation for survey client:</a:t>
            </a:r>
          </a:p>
          <a:p>
            <a:pPr lvl="1">
              <a:buFont typeface="Wingdings" panose="05000000000000000000" pitchFamily="2" charset="2"/>
              <a:buChar char="q"/>
            </a:pPr>
            <a:r>
              <a:rPr lang="en-AU" dirty="0"/>
              <a:t>Objective assessment and accessible performance metrics of any proposed survey system to ensure suitability for industry requirements.</a:t>
            </a:r>
          </a:p>
          <a:p>
            <a:r>
              <a:rPr lang="en-AU" dirty="0"/>
              <a:t>Risk minimisation for survey provider:</a:t>
            </a:r>
          </a:p>
          <a:p>
            <a:pPr lvl="1">
              <a:buFont typeface="Wingdings" panose="05000000000000000000" pitchFamily="2" charset="2"/>
              <a:buChar char="q"/>
            </a:pPr>
            <a:r>
              <a:rPr lang="en-AU" dirty="0"/>
              <a:t>Objective decision making prior to commencement of survey for knowing whether proposed solution will be able to deliver final product. Know Before You Go.</a:t>
            </a:r>
          </a:p>
        </p:txBody>
      </p:sp>
      <p:grpSp>
        <p:nvGrpSpPr>
          <p:cNvPr id="25" name="Group 24">
            <a:extLst>
              <a:ext uri="{FF2B5EF4-FFF2-40B4-BE49-F238E27FC236}">
                <a16:creationId xmlns:a16="http://schemas.microsoft.com/office/drawing/2014/main" xmlns="" id="{72365D78-23D8-49B3-914F-1622E437B9CA}"/>
              </a:ext>
            </a:extLst>
          </p:cNvPr>
          <p:cNvGrpSpPr/>
          <p:nvPr/>
        </p:nvGrpSpPr>
        <p:grpSpPr>
          <a:xfrm>
            <a:off x="2267744" y="3933056"/>
            <a:ext cx="5112568" cy="2880320"/>
            <a:chOff x="2267744" y="3933056"/>
            <a:chExt cx="5112568" cy="2880320"/>
          </a:xfrm>
        </p:grpSpPr>
        <p:cxnSp>
          <p:nvCxnSpPr>
            <p:cNvPr id="8" name="Straight Connector 7">
              <a:extLst>
                <a:ext uri="{FF2B5EF4-FFF2-40B4-BE49-F238E27FC236}">
                  <a16:creationId xmlns:a16="http://schemas.microsoft.com/office/drawing/2014/main" xmlns="" id="{36FB8D31-0442-4682-9B18-BA2F8E425C32}"/>
                </a:ext>
              </a:extLst>
            </p:cNvPr>
            <p:cNvCxnSpPr>
              <a:cxnSpLocks/>
              <a:endCxn id="6" idx="0"/>
            </p:cNvCxnSpPr>
            <p:nvPr/>
          </p:nvCxnSpPr>
          <p:spPr>
            <a:xfrm>
              <a:off x="4824028" y="4509120"/>
              <a:ext cx="0" cy="72008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C2327972-3C56-4D5D-81C1-676DDCF18598}"/>
                </a:ext>
              </a:extLst>
            </p:cNvPr>
            <p:cNvCxnSpPr>
              <a:cxnSpLocks/>
              <a:stCxn id="6" idx="1"/>
            </p:cNvCxnSpPr>
            <p:nvPr/>
          </p:nvCxnSpPr>
          <p:spPr>
            <a:xfrm flipH="1">
              <a:off x="4139952" y="5488855"/>
              <a:ext cx="216024" cy="72008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D83C0D3A-1DFC-4034-9E51-AE72E3693006}"/>
                </a:ext>
              </a:extLst>
            </p:cNvPr>
            <p:cNvCxnSpPr>
              <a:cxnSpLocks/>
            </p:cNvCxnSpPr>
            <p:nvPr/>
          </p:nvCxnSpPr>
          <p:spPr>
            <a:xfrm>
              <a:off x="4067944" y="5021560"/>
              <a:ext cx="289927" cy="46729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859DA308-37C2-4631-8771-C2DFF5B5F384}"/>
                </a:ext>
              </a:extLst>
            </p:cNvPr>
            <p:cNvCxnSpPr>
              <a:cxnSpLocks/>
              <a:stCxn id="6" idx="3"/>
            </p:cNvCxnSpPr>
            <p:nvPr/>
          </p:nvCxnSpPr>
          <p:spPr>
            <a:xfrm>
              <a:off x="5292080" y="5488855"/>
              <a:ext cx="288032" cy="72008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2F7BBD6E-DF1B-4526-89E8-6814D0F883CC}"/>
                </a:ext>
              </a:extLst>
            </p:cNvPr>
            <p:cNvCxnSpPr>
              <a:cxnSpLocks/>
              <a:endCxn id="6" idx="3"/>
            </p:cNvCxnSpPr>
            <p:nvPr/>
          </p:nvCxnSpPr>
          <p:spPr>
            <a:xfrm flipH="1">
              <a:off x="5292080" y="5021560"/>
              <a:ext cx="288032" cy="467295"/>
            </a:xfrm>
            <a:prstGeom prst="line">
              <a:avLst/>
            </a:prstGeom>
            <a:ln w="12700"/>
          </p:spPr>
          <p:style>
            <a:lnRef idx="1">
              <a:schemeClr val="accent1"/>
            </a:lnRef>
            <a:fillRef idx="0">
              <a:schemeClr val="accent1"/>
            </a:fillRef>
            <a:effectRef idx="0">
              <a:schemeClr val="accent1"/>
            </a:effectRef>
            <a:fontRef idx="minor">
              <a:schemeClr val="tx1"/>
            </a:fontRef>
          </p:style>
        </p:cxnSp>
        <p:graphicFrame>
          <p:nvGraphicFramePr>
            <p:cNvPr id="5" name="Diagram 4">
              <a:extLst>
                <a:ext uri="{FF2B5EF4-FFF2-40B4-BE49-F238E27FC236}">
                  <a16:creationId xmlns:a16="http://schemas.microsoft.com/office/drawing/2014/main" xmlns="" id="{70DC8CC6-E429-41A4-9DBD-5505F19D42C0}"/>
                </a:ext>
              </a:extLst>
            </p:cNvPr>
            <p:cNvGraphicFramePr/>
            <p:nvPr>
              <p:extLst>
                <p:ext uri="{D42A27DB-BD31-4B8C-83A1-F6EECF244321}">
                  <p14:modId xmlns:p14="http://schemas.microsoft.com/office/powerpoint/2010/main" val="4270096073"/>
                </p:ext>
              </p:extLst>
            </p:nvPr>
          </p:nvGraphicFramePr>
          <p:xfrm>
            <a:off x="2267744" y="3933056"/>
            <a:ext cx="5112568" cy="2880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Rounded Corners 5">
              <a:extLst>
                <a:ext uri="{FF2B5EF4-FFF2-40B4-BE49-F238E27FC236}">
                  <a16:creationId xmlns:a16="http://schemas.microsoft.com/office/drawing/2014/main" xmlns="" id="{BB6B711D-A5EB-4182-9BE6-BA0C3EC7B7C0}"/>
                </a:ext>
              </a:extLst>
            </p:cNvPr>
            <p:cNvSpPr/>
            <p:nvPr/>
          </p:nvSpPr>
          <p:spPr>
            <a:xfrm>
              <a:off x="4355976" y="5229200"/>
              <a:ext cx="936104" cy="519310"/>
            </a:xfrm>
            <a:prstGeom prst="roundRect">
              <a:avLst/>
            </a:prstGeom>
            <a:solidFill>
              <a:schemeClr val="bg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t>AI-MAC</a:t>
              </a:r>
              <a:endParaRPr lang="en-US" sz="1400" dirty="0"/>
            </a:p>
          </p:txBody>
        </p:sp>
      </p:grpSp>
    </p:spTree>
    <p:extLst>
      <p:ext uri="{BB962C8B-B14F-4D97-AF65-F5344CB8AC3E}">
        <p14:creationId xmlns:p14="http://schemas.microsoft.com/office/powerpoint/2010/main" val="12954634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500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6000"/>
                            </p:stCondLst>
                            <p:childTnLst>
                              <p:par>
                                <p:cTn id="16" presetID="10" presetClass="entr" presetSubtype="0" fill="hold" nodeType="afterEffect">
                                  <p:stCondLst>
                                    <p:cond delay="50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7000"/>
                            </p:stCondLst>
                            <p:childTnLst>
                              <p:par>
                                <p:cTn id="20" presetID="10" presetClass="entr" presetSubtype="0" fill="hold" nodeType="afterEffect">
                                  <p:stCondLst>
                                    <p:cond delay="50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3" y="696118"/>
            <a:ext cx="7344816" cy="860674"/>
          </a:xfrm>
        </p:spPr>
        <p:txBody>
          <a:bodyPr>
            <a:normAutofit/>
          </a:bodyPr>
          <a:lstStyle/>
          <a:p>
            <a:r>
              <a:rPr lang="en-AU" sz="2800" dirty="0"/>
              <a:t>Service Components</a:t>
            </a:r>
          </a:p>
        </p:txBody>
      </p:sp>
      <p:sp>
        <p:nvSpPr>
          <p:cNvPr id="3" name="Content Placeholder 2"/>
          <p:cNvSpPr>
            <a:spLocks noGrp="1"/>
          </p:cNvSpPr>
          <p:nvPr>
            <p:ph idx="1"/>
          </p:nvPr>
        </p:nvSpPr>
        <p:spPr>
          <a:xfrm>
            <a:off x="1259632" y="1304764"/>
            <a:ext cx="7056784" cy="3096344"/>
          </a:xfrm>
        </p:spPr>
        <p:txBody>
          <a:bodyPr>
            <a:normAutofit fontScale="92500" lnSpcReduction="10000"/>
          </a:bodyPr>
          <a:lstStyle/>
          <a:p>
            <a:r>
              <a:rPr lang="en-AU" dirty="0"/>
              <a:t>Desktop Study (sonar acoustic equations, use case, environment)</a:t>
            </a:r>
          </a:p>
          <a:p>
            <a:r>
              <a:rPr lang="en-AU" dirty="0"/>
              <a:t>Node Survey (measure systematic bias)</a:t>
            </a:r>
          </a:p>
          <a:p>
            <a:r>
              <a:rPr lang="en-AU" dirty="0"/>
              <a:t>Installation</a:t>
            </a:r>
          </a:p>
          <a:p>
            <a:r>
              <a:rPr lang="en-AU" dirty="0"/>
              <a:t>Calibration / Validation (remove systematic and human bias)</a:t>
            </a:r>
          </a:p>
          <a:p>
            <a:r>
              <a:rPr lang="en-AU" dirty="0"/>
              <a:t>Baseline Performance and Functionality Testing (use cases, environment)</a:t>
            </a:r>
          </a:p>
          <a:p>
            <a:r>
              <a:rPr lang="en-AU" dirty="0"/>
              <a:t>Evaluation / Reporting / </a:t>
            </a:r>
            <a:r>
              <a:rPr lang="en-AU" b="1" dirty="0"/>
              <a:t>Upload to Repository</a:t>
            </a:r>
          </a:p>
          <a:p>
            <a:r>
              <a:rPr lang="en-AU" dirty="0"/>
              <a:t>Annual Performance Check (Preventative maintenance)</a:t>
            </a:r>
          </a:p>
          <a:p>
            <a:endParaRPr lang="en-AU" dirty="0"/>
          </a:p>
          <a:p>
            <a:pPr marL="457200" lvl="1" indent="0">
              <a:buNone/>
            </a:pPr>
            <a:endParaRPr lang="en-AU" dirty="0"/>
          </a:p>
        </p:txBody>
      </p:sp>
      <p:graphicFrame>
        <p:nvGraphicFramePr>
          <p:cNvPr id="4" name="Diagram 3">
            <a:extLst>
              <a:ext uri="{FF2B5EF4-FFF2-40B4-BE49-F238E27FC236}">
                <a16:creationId xmlns:a16="http://schemas.microsoft.com/office/drawing/2014/main" xmlns="" id="{9798CEDE-6E25-4858-B029-89D329C13A81}"/>
              </a:ext>
            </a:extLst>
          </p:cNvPr>
          <p:cNvGraphicFramePr/>
          <p:nvPr>
            <p:extLst>
              <p:ext uri="{D42A27DB-BD31-4B8C-83A1-F6EECF244321}">
                <p14:modId xmlns:p14="http://schemas.microsoft.com/office/powerpoint/2010/main" val="2126080725"/>
              </p:ext>
            </p:extLst>
          </p:nvPr>
        </p:nvGraphicFramePr>
        <p:xfrm>
          <a:off x="539553" y="4149080"/>
          <a:ext cx="8424936" cy="14401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xmlns="" id="{D4EA901B-6EB9-4E77-A1C8-7975EB076193}"/>
              </a:ext>
            </a:extLst>
          </p:cNvPr>
          <p:cNvGrpSpPr/>
          <p:nvPr/>
        </p:nvGrpSpPr>
        <p:grpSpPr>
          <a:xfrm>
            <a:off x="4072268" y="5279923"/>
            <a:ext cx="2592288" cy="1173413"/>
            <a:chOff x="4072268" y="5279923"/>
            <a:chExt cx="2592288" cy="1173413"/>
          </a:xfrm>
        </p:grpSpPr>
        <p:sp>
          <p:nvSpPr>
            <p:cNvPr id="5" name="Rectangle: Rounded Corners 4">
              <a:extLst>
                <a:ext uri="{FF2B5EF4-FFF2-40B4-BE49-F238E27FC236}">
                  <a16:creationId xmlns:a16="http://schemas.microsoft.com/office/drawing/2014/main" xmlns="" id="{5597C617-DB7C-4EF8-89D4-6CAF115AAE7E}"/>
                </a:ext>
              </a:extLst>
            </p:cNvPr>
            <p:cNvSpPr/>
            <p:nvPr/>
          </p:nvSpPr>
          <p:spPr>
            <a:xfrm>
              <a:off x="4072268" y="5733256"/>
              <a:ext cx="2592288" cy="720080"/>
            </a:xfrm>
            <a:prstGeom prst="round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TRAINING</a:t>
              </a:r>
              <a:endParaRPr lang="en-US" dirty="0"/>
            </a:p>
          </p:txBody>
        </p:sp>
        <p:grpSp>
          <p:nvGrpSpPr>
            <p:cNvPr id="11" name="Group 10">
              <a:extLst>
                <a:ext uri="{FF2B5EF4-FFF2-40B4-BE49-F238E27FC236}">
                  <a16:creationId xmlns:a16="http://schemas.microsoft.com/office/drawing/2014/main" xmlns="" id="{327F0154-8CAE-4D2D-8C39-99EB3439AB59}"/>
                </a:ext>
              </a:extLst>
            </p:cNvPr>
            <p:cNvGrpSpPr/>
            <p:nvPr/>
          </p:nvGrpSpPr>
          <p:grpSpPr>
            <a:xfrm>
              <a:off x="4129548" y="5279923"/>
              <a:ext cx="2477729" cy="294967"/>
              <a:chOff x="4129548" y="5279923"/>
              <a:chExt cx="2477729" cy="294967"/>
            </a:xfrm>
          </p:grpSpPr>
          <p:sp>
            <p:nvSpPr>
              <p:cNvPr id="6" name="Freeform: Shape 5">
                <a:extLst>
                  <a:ext uri="{FF2B5EF4-FFF2-40B4-BE49-F238E27FC236}">
                    <a16:creationId xmlns:a16="http://schemas.microsoft.com/office/drawing/2014/main" xmlns="" id="{26B108EA-534A-4148-891E-23B2448CA938}"/>
                  </a:ext>
                </a:extLst>
              </p:cNvPr>
              <p:cNvSpPr/>
              <p:nvPr/>
            </p:nvSpPr>
            <p:spPr>
              <a:xfrm>
                <a:off x="4129548" y="5279923"/>
                <a:ext cx="2477729" cy="294967"/>
              </a:xfrm>
              <a:custGeom>
                <a:avLst/>
                <a:gdLst>
                  <a:gd name="connsiteX0" fmla="*/ 0 w 2477729"/>
                  <a:gd name="connsiteY0" fmla="*/ 9832 h 294967"/>
                  <a:gd name="connsiteX1" fmla="*/ 0 w 2477729"/>
                  <a:gd name="connsiteY1" fmla="*/ 294967 h 294967"/>
                  <a:gd name="connsiteX2" fmla="*/ 2477729 w 2477729"/>
                  <a:gd name="connsiteY2" fmla="*/ 294967 h 294967"/>
                  <a:gd name="connsiteX3" fmla="*/ 2477729 w 2477729"/>
                  <a:gd name="connsiteY3" fmla="*/ 0 h 294967"/>
                </a:gdLst>
                <a:ahLst/>
                <a:cxnLst>
                  <a:cxn ang="0">
                    <a:pos x="connsiteX0" y="connsiteY0"/>
                  </a:cxn>
                  <a:cxn ang="0">
                    <a:pos x="connsiteX1" y="connsiteY1"/>
                  </a:cxn>
                  <a:cxn ang="0">
                    <a:pos x="connsiteX2" y="connsiteY2"/>
                  </a:cxn>
                  <a:cxn ang="0">
                    <a:pos x="connsiteX3" y="connsiteY3"/>
                  </a:cxn>
                </a:cxnLst>
                <a:rect l="l" t="t" r="r" b="b"/>
                <a:pathLst>
                  <a:path w="2477729" h="294967">
                    <a:moveTo>
                      <a:pt x="0" y="9832"/>
                    </a:moveTo>
                    <a:lnTo>
                      <a:pt x="0" y="294967"/>
                    </a:lnTo>
                    <a:lnTo>
                      <a:pt x="2477729" y="294967"/>
                    </a:lnTo>
                    <a:lnTo>
                      <a:pt x="2477729" y="0"/>
                    </a:lnTo>
                  </a:path>
                </a:pathLst>
              </a:custGeom>
              <a:noFill/>
              <a:ln>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xmlns="" id="{7334318B-990F-4BE5-8A52-9E5DBDAA4490}"/>
                  </a:ext>
                </a:extLst>
              </p:cNvPr>
              <p:cNvCxnSpPr>
                <a:cxnSpLocks/>
              </p:cNvCxnSpPr>
              <p:nvPr/>
            </p:nvCxnSpPr>
            <p:spPr>
              <a:xfrm>
                <a:off x="5368412" y="5279923"/>
                <a:ext cx="0" cy="294967"/>
              </a:xfrm>
              <a:prstGeom prst="line">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3387268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200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300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400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500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600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par>
                          <p:cTn id="26" fill="hold">
                            <p:stCondLst>
                              <p:cond delay="6500"/>
                            </p:stCondLst>
                            <p:childTnLst>
                              <p:par>
                                <p:cTn id="27" presetID="10" presetClass="entr" presetSubtype="0" fill="hold" grpId="0" nodeType="afterEffect">
                                  <p:stCondLst>
                                    <p:cond delay="500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12000"/>
                            </p:stCondLst>
                            <p:childTnLst>
                              <p:par>
                                <p:cTn id="31" presetID="10" presetClass="entr" presetSubtype="0" fill="hold" nodeType="afterEffect">
                                  <p:stCondLst>
                                    <p:cond delay="10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3" y="696118"/>
            <a:ext cx="7344816" cy="860674"/>
          </a:xfrm>
        </p:spPr>
        <p:txBody>
          <a:bodyPr>
            <a:normAutofit/>
          </a:bodyPr>
          <a:lstStyle/>
          <a:p>
            <a:r>
              <a:rPr lang="en-AU" sz="2800" dirty="0"/>
              <a:t>Benefits of Service</a:t>
            </a:r>
          </a:p>
        </p:txBody>
      </p:sp>
      <p:sp>
        <p:nvSpPr>
          <p:cNvPr id="3" name="Content Placeholder 2"/>
          <p:cNvSpPr>
            <a:spLocks noGrp="1"/>
          </p:cNvSpPr>
          <p:nvPr>
            <p:ph idx="1"/>
          </p:nvPr>
        </p:nvSpPr>
        <p:spPr>
          <a:xfrm>
            <a:off x="1620816" y="1412776"/>
            <a:ext cx="6591985" cy="4248472"/>
          </a:xfrm>
        </p:spPr>
        <p:txBody>
          <a:bodyPr>
            <a:normAutofit/>
          </a:bodyPr>
          <a:lstStyle/>
          <a:p>
            <a:r>
              <a:rPr lang="en-AU" dirty="0"/>
              <a:t>Know Before you Go</a:t>
            </a:r>
          </a:p>
          <a:p>
            <a:pPr lvl="1">
              <a:buFont typeface="Wingdings" panose="05000000000000000000" pitchFamily="2" charset="2"/>
              <a:buChar char="q"/>
            </a:pPr>
            <a:r>
              <a:rPr lang="en-AU" dirty="0"/>
              <a:t>System performance and functionality is established, reported on and uploaded to a national repository across a variety of survey environments and objectives.</a:t>
            </a:r>
          </a:p>
          <a:p>
            <a:r>
              <a:rPr lang="en-AU" dirty="0"/>
              <a:t>Unbiased Assessment of Performance</a:t>
            </a:r>
          </a:p>
          <a:p>
            <a:pPr lvl="1">
              <a:buFont typeface="Wingdings" panose="05000000000000000000" pitchFamily="2" charset="2"/>
              <a:buChar char="q"/>
            </a:pPr>
            <a:r>
              <a:rPr lang="en-AU" dirty="0"/>
              <a:t>Independent of direct manufacturer participation during trials </a:t>
            </a:r>
          </a:p>
          <a:p>
            <a:r>
              <a:rPr lang="en-AU" dirty="0"/>
              <a:t>Optimisation of Equipment Running Costs</a:t>
            </a:r>
          </a:p>
          <a:p>
            <a:pPr lvl="1">
              <a:buFont typeface="Wingdings" panose="05000000000000000000" pitchFamily="2" charset="2"/>
              <a:buChar char="q"/>
            </a:pPr>
            <a:r>
              <a:rPr lang="en-AU" dirty="0"/>
              <a:t>Record of system performance (</a:t>
            </a:r>
            <a:r>
              <a:rPr lang="en-AU" b="1" dirty="0"/>
              <a:t>repository</a:t>
            </a:r>
            <a:r>
              <a:rPr lang="en-AU" dirty="0"/>
              <a:t>) makes identification of degrading performance easier and less subjective</a:t>
            </a:r>
          </a:p>
          <a:p>
            <a:pPr lvl="1">
              <a:buFont typeface="Wingdings" panose="05000000000000000000" pitchFamily="2" charset="2"/>
              <a:buChar char="q"/>
            </a:pPr>
            <a:r>
              <a:rPr lang="en-AU" dirty="0"/>
              <a:t>Preventative maintenance can be more efficiently scheduled into survey programs</a:t>
            </a:r>
          </a:p>
          <a:p>
            <a:pPr lvl="1">
              <a:buFont typeface="Wingdings" panose="05000000000000000000" pitchFamily="2" charset="2"/>
              <a:buChar char="q"/>
            </a:pPr>
            <a:endParaRPr lang="en-AU" dirty="0"/>
          </a:p>
          <a:p>
            <a:pPr marL="0" indent="0">
              <a:buNone/>
            </a:pPr>
            <a:endParaRPr lang="en-AU" dirty="0"/>
          </a:p>
          <a:p>
            <a:pPr marL="457200" lvl="1" indent="0">
              <a:buNone/>
            </a:pPr>
            <a:endParaRPr lang="en-AU" dirty="0"/>
          </a:p>
        </p:txBody>
      </p:sp>
    </p:spTree>
    <p:extLst>
      <p:ext uri="{BB962C8B-B14F-4D97-AF65-F5344CB8AC3E}">
        <p14:creationId xmlns:p14="http://schemas.microsoft.com/office/powerpoint/2010/main" val="15768174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600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7000"/>
                            </p:stCondLst>
                            <p:childTnLst>
                              <p:par>
                                <p:cTn id="16" presetID="10" presetClass="entr" presetSubtype="0" fill="hold" nodeType="afterEffect">
                                  <p:stCondLst>
                                    <p:cond delay="100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8500"/>
                            </p:stCondLst>
                            <p:childTnLst>
                              <p:par>
                                <p:cTn id="20" presetID="10" presetClass="entr" presetSubtype="0" fill="hold" nodeType="afterEffect">
                                  <p:stCondLst>
                                    <p:cond delay="600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par>
                          <p:cTn id="23" fill="hold">
                            <p:stCondLst>
                              <p:cond delay="15000"/>
                            </p:stCondLst>
                            <p:childTnLst>
                              <p:par>
                                <p:cTn id="24" presetID="10" presetClass="entr" presetSubtype="0" fill="hold" nodeType="afterEffect">
                                  <p:stCondLst>
                                    <p:cond delay="100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par>
                          <p:cTn id="27" fill="hold">
                            <p:stCondLst>
                              <p:cond delay="16500"/>
                            </p:stCondLst>
                            <p:childTnLst>
                              <p:par>
                                <p:cTn id="28" presetID="10" presetClass="entr" presetSubtype="0" fill="hold" nodeType="afterEffect">
                                  <p:stCondLst>
                                    <p:cond delay="100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3" y="696118"/>
            <a:ext cx="7344816" cy="860674"/>
          </a:xfrm>
        </p:spPr>
        <p:txBody>
          <a:bodyPr>
            <a:normAutofit/>
          </a:bodyPr>
          <a:lstStyle/>
          <a:p>
            <a:r>
              <a:rPr lang="en-AU" sz="2800" dirty="0"/>
              <a:t>Benefits of Service</a:t>
            </a:r>
          </a:p>
        </p:txBody>
      </p:sp>
      <p:sp>
        <p:nvSpPr>
          <p:cNvPr id="3" name="Content Placeholder 2"/>
          <p:cNvSpPr>
            <a:spLocks noGrp="1"/>
          </p:cNvSpPr>
          <p:nvPr>
            <p:ph idx="1"/>
          </p:nvPr>
        </p:nvSpPr>
        <p:spPr>
          <a:xfrm>
            <a:off x="1620816" y="1412776"/>
            <a:ext cx="6591985" cy="4968552"/>
          </a:xfrm>
        </p:spPr>
        <p:txBody>
          <a:bodyPr>
            <a:normAutofit/>
          </a:bodyPr>
          <a:lstStyle/>
          <a:p>
            <a:r>
              <a:rPr lang="en-AU" sz="2800" b="1" dirty="0"/>
              <a:t>Better data</a:t>
            </a:r>
          </a:p>
          <a:p>
            <a:pPr lvl="1">
              <a:buFont typeface="Wingdings" panose="05000000000000000000" pitchFamily="2" charset="2"/>
              <a:buChar char="q"/>
            </a:pPr>
            <a:r>
              <a:rPr lang="en-AU" dirty="0"/>
              <a:t>Metrics proving system capabilities for a range of use and environment cases</a:t>
            </a:r>
          </a:p>
          <a:p>
            <a:pPr lvl="1">
              <a:buFont typeface="Wingdings" panose="05000000000000000000" pitchFamily="2" charset="2"/>
              <a:buChar char="q"/>
            </a:pPr>
            <a:r>
              <a:rPr lang="en-AU" dirty="0"/>
              <a:t>Indisputable proof of correctness and known uncertainty</a:t>
            </a:r>
          </a:p>
          <a:p>
            <a:pPr lvl="1">
              <a:buFont typeface="Wingdings" panose="05000000000000000000" pitchFamily="2" charset="2"/>
              <a:buChar char="q"/>
            </a:pPr>
            <a:r>
              <a:rPr lang="en-AU" dirty="0"/>
              <a:t>Long term survey programs (e.g., monitoring objectives) will produce more valid results</a:t>
            </a:r>
          </a:p>
          <a:p>
            <a:pPr lvl="1">
              <a:buFont typeface="Wingdings" panose="05000000000000000000" pitchFamily="2" charset="2"/>
              <a:buChar char="q"/>
            </a:pPr>
            <a:r>
              <a:rPr lang="en-AU" dirty="0"/>
              <a:t>Data logged in such a manner that independent assessment of quality can be conducted, and hence to what degree should data set contribute to a national MBES database (bathymetry/backscatter/water column)</a:t>
            </a:r>
          </a:p>
          <a:p>
            <a:pPr lvl="1">
              <a:buFont typeface="Wingdings" panose="05000000000000000000" pitchFamily="2" charset="2"/>
              <a:buChar char="q"/>
            </a:pPr>
            <a:r>
              <a:rPr lang="en-AU" dirty="0"/>
              <a:t>Higher likelihood that post-processing remediation efforts can correct errors made during data acquisition.</a:t>
            </a:r>
          </a:p>
          <a:p>
            <a:pPr marL="0" indent="0">
              <a:buNone/>
            </a:pPr>
            <a:endParaRPr lang="en-AU" dirty="0"/>
          </a:p>
          <a:p>
            <a:pPr marL="457200" lvl="1" indent="0">
              <a:buNone/>
            </a:pPr>
            <a:endParaRPr lang="en-AU" dirty="0"/>
          </a:p>
        </p:txBody>
      </p:sp>
    </p:spTree>
    <p:extLst>
      <p:ext uri="{BB962C8B-B14F-4D97-AF65-F5344CB8AC3E}">
        <p14:creationId xmlns:p14="http://schemas.microsoft.com/office/powerpoint/2010/main" val="13588351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496320-5DBF-4539-9417-7C0C1B9F50EF}"/>
              </a:ext>
            </a:extLst>
          </p:cNvPr>
          <p:cNvSpPr>
            <a:spLocks noGrp="1"/>
          </p:cNvSpPr>
          <p:nvPr>
            <p:ph type="title"/>
          </p:nvPr>
        </p:nvSpPr>
        <p:spPr>
          <a:xfrm>
            <a:off x="1691680" y="779958"/>
            <a:ext cx="6589199" cy="1280890"/>
          </a:xfrm>
        </p:spPr>
        <p:txBody>
          <a:bodyPr>
            <a:normAutofit/>
          </a:bodyPr>
          <a:lstStyle/>
          <a:p>
            <a:r>
              <a:rPr lang="en-AU" sz="2800" dirty="0"/>
              <a:t>Case Study : E/V </a:t>
            </a:r>
            <a:r>
              <a:rPr lang="en-AU" sz="2800" dirty="0" err="1"/>
              <a:t>Nautlius</a:t>
            </a:r>
            <a:endParaRPr lang="en-US" sz="2800" dirty="0"/>
          </a:p>
        </p:txBody>
      </p:sp>
      <p:sp>
        <p:nvSpPr>
          <p:cNvPr id="3" name="Content Placeholder 2">
            <a:extLst>
              <a:ext uri="{FF2B5EF4-FFF2-40B4-BE49-F238E27FC236}">
                <a16:creationId xmlns:a16="http://schemas.microsoft.com/office/drawing/2014/main" xmlns="" id="{87BAE25E-6FE2-4A02-A166-CDF89770191A}"/>
              </a:ext>
            </a:extLst>
          </p:cNvPr>
          <p:cNvSpPr>
            <a:spLocks noGrp="1"/>
          </p:cNvSpPr>
          <p:nvPr>
            <p:ph idx="1"/>
          </p:nvPr>
        </p:nvSpPr>
        <p:spPr>
          <a:xfrm>
            <a:off x="1763688" y="1412776"/>
            <a:ext cx="6768752" cy="4824536"/>
          </a:xfrm>
        </p:spPr>
        <p:txBody>
          <a:bodyPr>
            <a:normAutofit lnSpcReduction="10000"/>
          </a:bodyPr>
          <a:lstStyle/>
          <a:p>
            <a:r>
              <a:rPr lang="en-US" sz="2000" dirty="0"/>
              <a:t>Mapping on US West Coast May-Oct 2017</a:t>
            </a:r>
          </a:p>
          <a:p>
            <a:pPr lvl="1">
              <a:buFont typeface="Wingdings" panose="05000000000000000000" pitchFamily="2" charset="2"/>
              <a:buChar char="q"/>
            </a:pPr>
            <a:r>
              <a:rPr lang="en-US" dirty="0"/>
              <a:t>Kongsberg EM302 multibeam sonar</a:t>
            </a:r>
          </a:p>
          <a:p>
            <a:pPr lvl="1">
              <a:buFont typeface="Wingdings" panose="05000000000000000000" pitchFamily="2" charset="2"/>
              <a:buChar char="q"/>
            </a:pPr>
            <a:r>
              <a:rPr lang="en-US" dirty="0"/>
              <a:t>Different voyage leader per campaign</a:t>
            </a:r>
          </a:p>
          <a:p>
            <a:r>
              <a:rPr lang="en-AU" sz="2000" dirty="0"/>
              <a:t>Baseline Performance Report and Annual Shakedown from MAC group</a:t>
            </a:r>
          </a:p>
          <a:p>
            <a:pPr lvl="1">
              <a:buFont typeface="Wingdings" panose="05000000000000000000" pitchFamily="2" charset="2"/>
              <a:buChar char="q"/>
            </a:pPr>
            <a:r>
              <a:rPr lang="en-AU" sz="1800" dirty="0"/>
              <a:t>Most recently Spring (April) 2017</a:t>
            </a:r>
          </a:p>
          <a:p>
            <a:r>
              <a:rPr lang="en-AU" sz="2000" dirty="0"/>
              <a:t>Reduced performance noted during Sept 2017 survey (qualitative indicators, reduced swath, increased noise in water column, etc.)</a:t>
            </a:r>
          </a:p>
          <a:p>
            <a:r>
              <a:rPr lang="en-AU" sz="2000" dirty="0"/>
              <a:t>Performance compared with baseline expectations from Spring 2017 report.</a:t>
            </a:r>
          </a:p>
          <a:p>
            <a:r>
              <a:rPr lang="en-AU" sz="2000" dirty="0"/>
              <a:t>Fast (and objective) isolation of issue (contrary to human bias)</a:t>
            </a:r>
          </a:p>
          <a:p>
            <a:r>
              <a:rPr lang="en-AU" sz="2000" dirty="0"/>
              <a:t>Remediation single day, assess performance.</a:t>
            </a:r>
          </a:p>
        </p:txBody>
      </p:sp>
    </p:spTree>
    <p:extLst>
      <p:ext uri="{BB962C8B-B14F-4D97-AF65-F5344CB8AC3E}">
        <p14:creationId xmlns:p14="http://schemas.microsoft.com/office/powerpoint/2010/main" val="29135110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500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par>
                          <p:cTn id="18" fill="hold">
                            <p:stCondLst>
                              <p:cond delay="6000"/>
                            </p:stCondLst>
                            <p:childTnLst>
                              <p:par>
                                <p:cTn id="19" presetID="10" presetClass="entr" presetSubtype="0" fill="hold" nodeType="afterEffect">
                                  <p:stCondLst>
                                    <p:cond delay="50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par>
                          <p:cTn id="22" fill="hold">
                            <p:stCondLst>
                              <p:cond delay="7000"/>
                            </p:stCondLst>
                            <p:childTnLst>
                              <p:par>
                                <p:cTn id="23" presetID="10" presetClass="entr" presetSubtype="0" fill="hold" nodeType="afterEffect">
                                  <p:stCondLst>
                                    <p:cond delay="300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par>
                          <p:cTn id="26" fill="hold">
                            <p:stCondLst>
                              <p:cond delay="10500"/>
                            </p:stCondLst>
                            <p:childTnLst>
                              <p:par>
                                <p:cTn id="27" presetID="10" presetClass="entr" presetSubtype="0" fill="hold" nodeType="afterEffect">
                                  <p:stCondLst>
                                    <p:cond delay="300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par>
                          <p:cTn id="30" fill="hold">
                            <p:stCondLst>
                              <p:cond delay="14000"/>
                            </p:stCondLst>
                            <p:childTnLst>
                              <p:par>
                                <p:cTn id="31" presetID="10" presetClass="entr" presetSubtype="0" fill="hold" nodeType="after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fade">
                                      <p:cBhvr>
                                        <p:cTn id="33" dur="500"/>
                                        <p:tgtEl>
                                          <p:spTgt spid="3">
                                            <p:txEl>
                                              <p:pRg st="7" end="7"/>
                                            </p:txEl>
                                          </p:spTgt>
                                        </p:tgtEl>
                                      </p:cBhvr>
                                    </p:animEffect>
                                  </p:childTnLst>
                                </p:cTn>
                              </p:par>
                            </p:childTnLst>
                          </p:cTn>
                        </p:par>
                        <p:par>
                          <p:cTn id="34" fill="hold">
                            <p:stCondLst>
                              <p:cond delay="14500"/>
                            </p:stCondLst>
                            <p:childTnLst>
                              <p:par>
                                <p:cTn id="35" presetID="10" presetClass="entr" presetSubtype="0" fill="hold" nodeType="afterEffect">
                                  <p:stCondLst>
                                    <p:cond delay="200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1CACE3"/>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9291</TotalTime>
  <Words>1602</Words>
  <Application>Microsoft Office PowerPoint</Application>
  <PresentationFormat>On-screen Show (4:3)</PresentationFormat>
  <Paragraphs>207</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Wisp</vt:lpstr>
      <vt:lpstr>MBES Performance Testing The AI-MAC Approach</vt:lpstr>
      <vt:lpstr>AI – Structure &amp; Operational Philosophy</vt:lpstr>
      <vt:lpstr>Genesis of AI-MAC Service</vt:lpstr>
      <vt:lpstr>AI-MAC Core</vt:lpstr>
      <vt:lpstr>Service Approach</vt:lpstr>
      <vt:lpstr>Service Components</vt:lpstr>
      <vt:lpstr>Benefits of Service</vt:lpstr>
      <vt:lpstr>Benefits of Service</vt:lpstr>
      <vt:lpstr>Case Study : E/V Nautlius</vt:lpstr>
      <vt:lpstr>Extinction Plots</vt:lpstr>
      <vt:lpstr>Tx fouling April to September - worse than expected</vt:lpstr>
      <vt:lpstr>Case Study : RV Solander</vt:lpstr>
      <vt:lpstr>Summary and Recommendations</vt:lpstr>
      <vt:lpstr> </vt:lpstr>
    </vt:vector>
  </TitlesOfParts>
  <Company>Acoustic Imaging Pty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Acoustic Imaging</dc:title>
  <dc:creator>Douglas Bergersen</dc:creator>
  <cp:lastModifiedBy>Aero Leplastrier</cp:lastModifiedBy>
  <cp:revision>294</cp:revision>
  <dcterms:created xsi:type="dcterms:W3CDTF">2011-06-13T05:42:30Z</dcterms:created>
  <dcterms:modified xsi:type="dcterms:W3CDTF">2018-04-05T21:38:54Z</dcterms:modified>
</cp:coreProperties>
</file>